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75" r:id="rId13"/>
    <p:sldId id="281" r:id="rId14"/>
    <p:sldId id="276" r:id="rId15"/>
    <p:sldId id="278" r:id="rId16"/>
    <p:sldId id="277" r:id="rId17"/>
    <p:sldId id="279" r:id="rId18"/>
    <p:sldId id="280" r:id="rId19"/>
    <p:sldId id="266" r:id="rId20"/>
    <p:sldId id="267" r:id="rId21"/>
    <p:sldId id="269" r:id="rId22"/>
    <p:sldId id="270" r:id="rId23"/>
    <p:sldId id="271" r:id="rId24"/>
    <p:sldId id="272" r:id="rId25"/>
    <p:sldId id="273" r:id="rId26"/>
    <p:sldId id="274" r:id="rId27"/>
  </p:sldIdLst>
  <p:sldSz cx="9142413" cy="6858000"/>
  <p:notesSz cx="6854825" cy="9139238"/>
  <p:defaultTextStyle>
    <a:defPPr>
      <a:defRPr lang="ko-KR"/>
    </a:defPPr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함초롬돋움" pitchFamily="50" charset="-127"/>
        <a:ea typeface="함초롬돋움" pitchFamily="50" charset="-127"/>
        <a:cs typeface="함초롬돋움" pitchFamily="50" charset="-127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2880">
          <p15:clr>
            <a:srgbClr val="A4A3A4"/>
          </p15:clr>
        </p15:guide>
        <p15:guide id="3" pos="3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754"/>
        <p:guide pos="2880"/>
        <p:guide pos="3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5" cy="720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08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3992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2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9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08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3992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34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9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08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08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10810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181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8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20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376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016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8552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72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48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48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48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69184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63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14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08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3992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98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526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08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08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42701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85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25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60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01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08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08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923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016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598991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48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48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48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581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082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103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08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3992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18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448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08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08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640170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864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49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016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91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016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0786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48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48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48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47393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201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962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629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08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3992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310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544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08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08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59284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63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343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371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746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270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016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171173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48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48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48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935774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80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1601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83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2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7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0163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31063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48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48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48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6831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Freeform 4"/>
          <p:cNvSpPr>
            <a:spLocks noChangeArrowheads="1"/>
          </p:cNvSpPr>
          <p:nvPr/>
        </p:nvSpPr>
        <p:spPr bwMode="auto">
          <a:xfrm>
            <a:off x="-1588" y="4221163"/>
            <a:ext cx="9147176" cy="1266825"/>
          </a:xfrm>
          <a:custGeom>
            <a:avLst/>
            <a:gdLst>
              <a:gd name="T0" fmla="*/ 95 w 5762"/>
              <a:gd name="T1" fmla="*/ 496 h 798"/>
              <a:gd name="T2" fmla="*/ 178 w 5762"/>
              <a:gd name="T3" fmla="*/ 545 h 798"/>
              <a:gd name="T4" fmla="*/ 454 w 5762"/>
              <a:gd name="T5" fmla="*/ 307 h 798"/>
              <a:gd name="T6" fmla="*/ 529 w 5762"/>
              <a:gd name="T7" fmla="*/ 317 h 798"/>
              <a:gd name="T8" fmla="*/ 907 w 5762"/>
              <a:gd name="T9" fmla="*/ 29 h 798"/>
              <a:gd name="T10" fmla="*/ 1282 w 5762"/>
              <a:gd name="T11" fmla="*/ 305 h 798"/>
              <a:gd name="T12" fmla="*/ 1437 w 5762"/>
              <a:gd name="T13" fmla="*/ 237 h 798"/>
              <a:gd name="T14" fmla="*/ 1603 w 5762"/>
              <a:gd name="T15" fmla="*/ 319 h 798"/>
              <a:gd name="T16" fmla="*/ 1746 w 5762"/>
              <a:gd name="T17" fmla="*/ 284 h 798"/>
              <a:gd name="T18" fmla="*/ 2069 w 5762"/>
              <a:gd name="T19" fmla="*/ 548 h 798"/>
              <a:gd name="T20" fmla="*/ 2162 w 5762"/>
              <a:gd name="T21" fmla="*/ 536 h 798"/>
              <a:gd name="T22" fmla="*/ 2535 w 5762"/>
              <a:gd name="T23" fmla="*/ 798 h 798"/>
              <a:gd name="T24" fmla="*/ 2697 w 5762"/>
              <a:gd name="T25" fmla="*/ 689 h 798"/>
              <a:gd name="T26" fmla="*/ 2737 w 5762"/>
              <a:gd name="T27" fmla="*/ 693 h 798"/>
              <a:gd name="T28" fmla="*/ 3091 w 5762"/>
              <a:gd name="T29" fmla="*/ 435 h 798"/>
              <a:gd name="T30" fmla="*/ 3421 w 5762"/>
              <a:gd name="T31" fmla="*/ 635 h 798"/>
              <a:gd name="T32" fmla="*/ 3544 w 5762"/>
              <a:gd name="T33" fmla="*/ 587 h 798"/>
              <a:gd name="T34" fmla="*/ 3711 w 5762"/>
              <a:gd name="T35" fmla="*/ 696 h 798"/>
              <a:gd name="T36" fmla="*/ 3892 w 5762"/>
              <a:gd name="T37" fmla="*/ 632 h 798"/>
              <a:gd name="T38" fmla="*/ 4112 w 5762"/>
              <a:gd name="T39" fmla="*/ 733 h 798"/>
              <a:gd name="T40" fmla="*/ 4248 w 5762"/>
              <a:gd name="T41" fmla="*/ 653 h 798"/>
              <a:gd name="T42" fmla="*/ 4348 w 5762"/>
              <a:gd name="T43" fmla="*/ 691 h 798"/>
              <a:gd name="T44" fmla="*/ 4493 w 5762"/>
              <a:gd name="T45" fmla="*/ 613 h 798"/>
              <a:gd name="T46" fmla="*/ 4851 w 5762"/>
              <a:gd name="T47" fmla="*/ 330 h 798"/>
              <a:gd name="T48" fmla="*/ 5184 w 5762"/>
              <a:gd name="T49" fmla="*/ 545 h 798"/>
              <a:gd name="T50" fmla="*/ 5269 w 5762"/>
              <a:gd name="T51" fmla="*/ 529 h 798"/>
              <a:gd name="T52" fmla="*/ 5436 w 5762"/>
              <a:gd name="T53" fmla="*/ 602 h 798"/>
              <a:gd name="T54" fmla="*/ 5541 w 5762"/>
              <a:gd name="T55" fmla="*/ 576 h 798"/>
              <a:gd name="T56" fmla="*/ 5762 w 5762"/>
              <a:gd name="T57" fmla="*/ 785 h 798"/>
              <a:gd name="T58" fmla="*/ 5762 w 5762"/>
              <a:gd name="T59" fmla="*/ 769 h 798"/>
              <a:gd name="T60" fmla="*/ 5541 w 5762"/>
              <a:gd name="T61" fmla="*/ 547 h 798"/>
              <a:gd name="T62" fmla="*/ 5436 w 5762"/>
              <a:gd name="T63" fmla="*/ 573 h 798"/>
              <a:gd name="T64" fmla="*/ 5269 w 5762"/>
              <a:gd name="T65" fmla="*/ 500 h 798"/>
              <a:gd name="T66" fmla="*/ 5184 w 5762"/>
              <a:gd name="T67" fmla="*/ 515 h 798"/>
              <a:gd name="T68" fmla="*/ 4851 w 5762"/>
              <a:gd name="T69" fmla="*/ 300 h 798"/>
              <a:gd name="T70" fmla="*/ 4493 w 5762"/>
              <a:gd name="T71" fmla="*/ 581 h 798"/>
              <a:gd name="T72" fmla="*/ 4348 w 5762"/>
              <a:gd name="T73" fmla="*/ 661 h 798"/>
              <a:gd name="T74" fmla="*/ 4248 w 5762"/>
              <a:gd name="T75" fmla="*/ 623 h 798"/>
              <a:gd name="T76" fmla="*/ 4112 w 5762"/>
              <a:gd name="T77" fmla="*/ 703 h 798"/>
              <a:gd name="T78" fmla="*/ 3892 w 5762"/>
              <a:gd name="T79" fmla="*/ 602 h 798"/>
              <a:gd name="T80" fmla="*/ 3711 w 5762"/>
              <a:gd name="T81" fmla="*/ 666 h 798"/>
              <a:gd name="T82" fmla="*/ 3544 w 5762"/>
              <a:gd name="T83" fmla="*/ 557 h 798"/>
              <a:gd name="T84" fmla="*/ 3421 w 5762"/>
              <a:gd name="T85" fmla="*/ 604 h 798"/>
              <a:gd name="T86" fmla="*/ 3091 w 5762"/>
              <a:gd name="T87" fmla="*/ 404 h 798"/>
              <a:gd name="T88" fmla="*/ 2737 w 5762"/>
              <a:gd name="T89" fmla="*/ 663 h 798"/>
              <a:gd name="T90" fmla="*/ 2697 w 5762"/>
              <a:gd name="T91" fmla="*/ 658 h 798"/>
              <a:gd name="T92" fmla="*/ 2535 w 5762"/>
              <a:gd name="T93" fmla="*/ 769 h 798"/>
              <a:gd name="T94" fmla="*/ 2162 w 5762"/>
              <a:gd name="T95" fmla="*/ 507 h 798"/>
              <a:gd name="T96" fmla="*/ 2069 w 5762"/>
              <a:gd name="T97" fmla="*/ 517 h 798"/>
              <a:gd name="T98" fmla="*/ 1746 w 5762"/>
              <a:gd name="T99" fmla="*/ 255 h 798"/>
              <a:gd name="T100" fmla="*/ 1603 w 5762"/>
              <a:gd name="T101" fmla="*/ 288 h 798"/>
              <a:gd name="T102" fmla="*/ 1437 w 5762"/>
              <a:gd name="T103" fmla="*/ 208 h 798"/>
              <a:gd name="T104" fmla="*/ 1282 w 5762"/>
              <a:gd name="T105" fmla="*/ 276 h 798"/>
              <a:gd name="T106" fmla="*/ 907 w 5762"/>
              <a:gd name="T107" fmla="*/ 0 h 798"/>
              <a:gd name="T108" fmla="*/ 529 w 5762"/>
              <a:gd name="T109" fmla="*/ 288 h 798"/>
              <a:gd name="T110" fmla="*/ 454 w 5762"/>
              <a:gd name="T111" fmla="*/ 277 h 798"/>
              <a:gd name="T112" fmla="*/ 178 w 5762"/>
              <a:gd name="T113" fmla="*/ 515 h 798"/>
              <a:gd name="T114" fmla="*/ 95 w 5762"/>
              <a:gd name="T115" fmla="*/ 465 h 798"/>
              <a:gd name="T116" fmla="*/ 0 w 5762"/>
              <a:gd name="T117" fmla="*/ 564 h 798"/>
              <a:gd name="T118" fmla="*/ 0 w 5762"/>
              <a:gd name="T119" fmla="*/ 580 h 798"/>
              <a:gd name="T120" fmla="*/ 95 w 5762"/>
              <a:gd name="T121" fmla="*/ 496 h 798"/>
              <a:gd name="T122" fmla="*/ 95 w 5762"/>
              <a:gd name="T123" fmla="*/ 496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62" h="798">
                <a:moveTo>
                  <a:pt x="95" y="496"/>
                </a:moveTo>
                <a:cubicBezTo>
                  <a:pt x="130" y="496"/>
                  <a:pt x="161" y="515"/>
                  <a:pt x="178" y="545"/>
                </a:cubicBezTo>
                <a:cubicBezTo>
                  <a:pt x="201" y="409"/>
                  <a:pt x="316" y="307"/>
                  <a:pt x="454" y="307"/>
                </a:cubicBezTo>
                <a:cubicBezTo>
                  <a:pt x="480" y="307"/>
                  <a:pt x="504" y="310"/>
                  <a:pt x="529" y="317"/>
                </a:cubicBezTo>
                <a:cubicBezTo>
                  <a:pt x="577" y="151"/>
                  <a:pt x="727" y="29"/>
                  <a:pt x="907" y="29"/>
                </a:cubicBezTo>
                <a:cubicBezTo>
                  <a:pt x="1081" y="29"/>
                  <a:pt x="1228" y="145"/>
                  <a:pt x="1282" y="305"/>
                </a:cubicBezTo>
                <a:cubicBezTo>
                  <a:pt x="1321" y="264"/>
                  <a:pt x="1375" y="237"/>
                  <a:pt x="1437" y="237"/>
                </a:cubicBezTo>
                <a:cubicBezTo>
                  <a:pt x="1504" y="237"/>
                  <a:pt x="1563" y="269"/>
                  <a:pt x="1603" y="319"/>
                </a:cubicBezTo>
                <a:cubicBezTo>
                  <a:pt x="1646" y="297"/>
                  <a:pt x="1696" y="284"/>
                  <a:pt x="1746" y="284"/>
                </a:cubicBezTo>
                <a:cubicBezTo>
                  <a:pt x="1903" y="284"/>
                  <a:pt x="2034" y="397"/>
                  <a:pt x="2069" y="548"/>
                </a:cubicBezTo>
                <a:cubicBezTo>
                  <a:pt x="2098" y="541"/>
                  <a:pt x="2129" y="536"/>
                  <a:pt x="2162" y="536"/>
                </a:cubicBezTo>
                <a:cubicBezTo>
                  <a:pt x="2335" y="536"/>
                  <a:pt x="2483" y="646"/>
                  <a:pt x="2535" y="798"/>
                </a:cubicBezTo>
                <a:cubicBezTo>
                  <a:pt x="2561" y="734"/>
                  <a:pt x="2625" y="689"/>
                  <a:pt x="2697" y="689"/>
                </a:cubicBezTo>
                <a:cubicBezTo>
                  <a:pt x="2711" y="689"/>
                  <a:pt x="2723" y="691"/>
                  <a:pt x="2737" y="693"/>
                </a:cubicBezTo>
                <a:cubicBezTo>
                  <a:pt x="2786" y="543"/>
                  <a:pt x="2925" y="435"/>
                  <a:pt x="3091" y="435"/>
                </a:cubicBezTo>
                <a:cubicBezTo>
                  <a:pt x="3235" y="435"/>
                  <a:pt x="3357" y="515"/>
                  <a:pt x="3421" y="635"/>
                </a:cubicBezTo>
                <a:cubicBezTo>
                  <a:pt x="3452" y="606"/>
                  <a:pt x="3495" y="587"/>
                  <a:pt x="3544" y="587"/>
                </a:cubicBezTo>
                <a:cubicBezTo>
                  <a:pt x="3618" y="587"/>
                  <a:pt x="3682" y="632"/>
                  <a:pt x="3711" y="696"/>
                </a:cubicBezTo>
                <a:cubicBezTo>
                  <a:pt x="3759" y="656"/>
                  <a:pt x="3823" y="632"/>
                  <a:pt x="3892" y="632"/>
                </a:cubicBezTo>
                <a:cubicBezTo>
                  <a:pt x="3980" y="632"/>
                  <a:pt x="4058" y="672"/>
                  <a:pt x="4112" y="733"/>
                </a:cubicBezTo>
                <a:cubicBezTo>
                  <a:pt x="4138" y="686"/>
                  <a:pt x="4189" y="653"/>
                  <a:pt x="4248" y="653"/>
                </a:cubicBezTo>
                <a:cubicBezTo>
                  <a:pt x="4286" y="653"/>
                  <a:pt x="4322" y="666"/>
                  <a:pt x="4348" y="691"/>
                </a:cubicBezTo>
                <a:cubicBezTo>
                  <a:pt x="4385" y="647"/>
                  <a:pt x="4436" y="618"/>
                  <a:pt x="4493" y="613"/>
                </a:cubicBezTo>
                <a:cubicBezTo>
                  <a:pt x="4533" y="449"/>
                  <a:pt x="4678" y="330"/>
                  <a:pt x="4851" y="330"/>
                </a:cubicBezTo>
                <a:cubicBezTo>
                  <a:pt x="4999" y="330"/>
                  <a:pt x="5127" y="418"/>
                  <a:pt x="5184" y="545"/>
                </a:cubicBezTo>
                <a:cubicBezTo>
                  <a:pt x="5210" y="536"/>
                  <a:pt x="5239" y="529"/>
                  <a:pt x="5269" y="529"/>
                </a:cubicBezTo>
                <a:cubicBezTo>
                  <a:pt x="5334" y="529"/>
                  <a:pt x="5395" y="557"/>
                  <a:pt x="5436" y="602"/>
                </a:cubicBezTo>
                <a:cubicBezTo>
                  <a:pt x="5467" y="587"/>
                  <a:pt x="5503" y="576"/>
                  <a:pt x="5541" y="576"/>
                </a:cubicBezTo>
                <a:cubicBezTo>
                  <a:pt x="5659" y="576"/>
                  <a:pt x="5754" y="668"/>
                  <a:pt x="5762" y="785"/>
                </a:cubicBezTo>
                <a:cubicBezTo>
                  <a:pt x="5762" y="779"/>
                  <a:pt x="5762" y="774"/>
                  <a:pt x="5762" y="769"/>
                </a:cubicBezTo>
                <a:cubicBezTo>
                  <a:pt x="5762" y="647"/>
                  <a:pt x="5664" y="547"/>
                  <a:pt x="5541" y="547"/>
                </a:cubicBezTo>
                <a:cubicBezTo>
                  <a:pt x="5503" y="547"/>
                  <a:pt x="5467" y="557"/>
                  <a:pt x="5436" y="573"/>
                </a:cubicBezTo>
                <a:cubicBezTo>
                  <a:pt x="5395" y="528"/>
                  <a:pt x="5334" y="500"/>
                  <a:pt x="5269" y="500"/>
                </a:cubicBezTo>
                <a:cubicBezTo>
                  <a:pt x="5239" y="500"/>
                  <a:pt x="5210" y="505"/>
                  <a:pt x="5184" y="515"/>
                </a:cubicBezTo>
                <a:cubicBezTo>
                  <a:pt x="5127" y="389"/>
                  <a:pt x="4999" y="300"/>
                  <a:pt x="4851" y="300"/>
                </a:cubicBezTo>
                <a:cubicBezTo>
                  <a:pt x="4678" y="300"/>
                  <a:pt x="4533" y="420"/>
                  <a:pt x="4493" y="581"/>
                </a:cubicBezTo>
                <a:cubicBezTo>
                  <a:pt x="4436" y="588"/>
                  <a:pt x="4385" y="618"/>
                  <a:pt x="4348" y="661"/>
                </a:cubicBezTo>
                <a:cubicBezTo>
                  <a:pt x="4322" y="637"/>
                  <a:pt x="4286" y="623"/>
                  <a:pt x="4248" y="623"/>
                </a:cubicBezTo>
                <a:cubicBezTo>
                  <a:pt x="4189" y="623"/>
                  <a:pt x="4138" y="654"/>
                  <a:pt x="4112" y="703"/>
                </a:cubicBezTo>
                <a:cubicBezTo>
                  <a:pt x="4058" y="640"/>
                  <a:pt x="3980" y="602"/>
                  <a:pt x="3892" y="602"/>
                </a:cubicBezTo>
                <a:cubicBezTo>
                  <a:pt x="3823" y="602"/>
                  <a:pt x="3759" y="627"/>
                  <a:pt x="3711" y="666"/>
                </a:cubicBezTo>
                <a:cubicBezTo>
                  <a:pt x="3682" y="602"/>
                  <a:pt x="3618" y="557"/>
                  <a:pt x="3544" y="557"/>
                </a:cubicBezTo>
                <a:cubicBezTo>
                  <a:pt x="3495" y="557"/>
                  <a:pt x="3452" y="574"/>
                  <a:pt x="3421" y="604"/>
                </a:cubicBezTo>
                <a:cubicBezTo>
                  <a:pt x="3357" y="486"/>
                  <a:pt x="3235" y="404"/>
                  <a:pt x="3091" y="404"/>
                </a:cubicBezTo>
                <a:cubicBezTo>
                  <a:pt x="2925" y="404"/>
                  <a:pt x="2786" y="514"/>
                  <a:pt x="2737" y="663"/>
                </a:cubicBezTo>
                <a:cubicBezTo>
                  <a:pt x="2723" y="660"/>
                  <a:pt x="2711" y="658"/>
                  <a:pt x="2697" y="658"/>
                </a:cubicBezTo>
                <a:cubicBezTo>
                  <a:pt x="2625" y="658"/>
                  <a:pt x="2561" y="705"/>
                  <a:pt x="2535" y="769"/>
                </a:cubicBezTo>
                <a:cubicBezTo>
                  <a:pt x="2483" y="616"/>
                  <a:pt x="2335" y="507"/>
                  <a:pt x="2162" y="507"/>
                </a:cubicBezTo>
                <a:cubicBezTo>
                  <a:pt x="2129" y="507"/>
                  <a:pt x="2098" y="510"/>
                  <a:pt x="2069" y="517"/>
                </a:cubicBezTo>
                <a:cubicBezTo>
                  <a:pt x="2034" y="368"/>
                  <a:pt x="1903" y="255"/>
                  <a:pt x="1746" y="255"/>
                </a:cubicBezTo>
                <a:cubicBezTo>
                  <a:pt x="1696" y="255"/>
                  <a:pt x="1646" y="267"/>
                  <a:pt x="1603" y="288"/>
                </a:cubicBezTo>
                <a:cubicBezTo>
                  <a:pt x="1563" y="239"/>
                  <a:pt x="1504" y="208"/>
                  <a:pt x="1437" y="208"/>
                </a:cubicBezTo>
                <a:cubicBezTo>
                  <a:pt x="1375" y="208"/>
                  <a:pt x="1321" y="234"/>
                  <a:pt x="1282" y="276"/>
                </a:cubicBezTo>
                <a:cubicBezTo>
                  <a:pt x="1228" y="116"/>
                  <a:pt x="1081" y="0"/>
                  <a:pt x="907" y="0"/>
                </a:cubicBezTo>
                <a:cubicBezTo>
                  <a:pt x="727" y="0"/>
                  <a:pt x="577" y="121"/>
                  <a:pt x="529" y="288"/>
                </a:cubicBezTo>
                <a:cubicBezTo>
                  <a:pt x="504" y="281"/>
                  <a:pt x="480" y="277"/>
                  <a:pt x="454" y="277"/>
                </a:cubicBezTo>
                <a:cubicBezTo>
                  <a:pt x="316" y="277"/>
                  <a:pt x="201" y="380"/>
                  <a:pt x="178" y="515"/>
                </a:cubicBezTo>
                <a:cubicBezTo>
                  <a:pt x="161" y="486"/>
                  <a:pt x="130" y="465"/>
                  <a:pt x="95" y="465"/>
                </a:cubicBezTo>
                <a:cubicBezTo>
                  <a:pt x="42" y="465"/>
                  <a:pt x="0" y="510"/>
                  <a:pt x="0" y="564"/>
                </a:cubicBezTo>
                <a:cubicBezTo>
                  <a:pt x="0" y="569"/>
                  <a:pt x="0" y="574"/>
                  <a:pt x="0" y="580"/>
                </a:cubicBezTo>
                <a:cubicBezTo>
                  <a:pt x="7" y="533"/>
                  <a:pt x="47" y="496"/>
                  <a:pt x="95" y="496"/>
                </a:cubicBezTo>
                <a:lnTo>
                  <a:pt x="95" y="4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053" name="Freeform 5"/>
          <p:cNvSpPr>
            <a:spLocks noChangeArrowheads="1"/>
          </p:cNvSpPr>
          <p:nvPr/>
        </p:nvSpPr>
        <p:spPr bwMode="auto">
          <a:xfrm>
            <a:off x="7658100" y="317500"/>
            <a:ext cx="1235075" cy="263525"/>
          </a:xfrm>
          <a:custGeom>
            <a:avLst/>
            <a:gdLst>
              <a:gd name="T0" fmla="*/ 409 w 778"/>
              <a:gd name="T1" fmla="*/ 64 h 166"/>
              <a:gd name="T2" fmla="*/ 373 w 778"/>
              <a:gd name="T3" fmla="*/ 71 h 166"/>
              <a:gd name="T4" fmla="*/ 339 w 778"/>
              <a:gd name="T5" fmla="*/ 84 h 166"/>
              <a:gd name="T6" fmla="*/ 359 w 778"/>
              <a:gd name="T7" fmla="*/ 123 h 166"/>
              <a:gd name="T8" fmla="*/ 415 w 778"/>
              <a:gd name="T9" fmla="*/ 78 h 166"/>
              <a:gd name="T10" fmla="*/ 160 w 778"/>
              <a:gd name="T11" fmla="*/ 34 h 166"/>
              <a:gd name="T12" fmla="*/ 88 w 778"/>
              <a:gd name="T13" fmla="*/ 28 h 166"/>
              <a:gd name="T14" fmla="*/ 9 w 778"/>
              <a:gd name="T15" fmla="*/ 71 h 166"/>
              <a:gd name="T16" fmla="*/ 9 w 778"/>
              <a:gd name="T17" fmla="*/ 128 h 166"/>
              <a:gd name="T18" fmla="*/ 27 w 778"/>
              <a:gd name="T19" fmla="*/ 125 h 166"/>
              <a:gd name="T20" fmla="*/ 12 w 778"/>
              <a:gd name="T21" fmla="*/ 81 h 166"/>
              <a:gd name="T22" fmla="*/ 73 w 778"/>
              <a:gd name="T23" fmla="*/ 37 h 166"/>
              <a:gd name="T24" fmla="*/ 143 w 778"/>
              <a:gd name="T25" fmla="*/ 73 h 166"/>
              <a:gd name="T26" fmla="*/ 122 w 778"/>
              <a:gd name="T27" fmla="*/ 141 h 166"/>
              <a:gd name="T28" fmla="*/ 59 w 778"/>
              <a:gd name="T29" fmla="*/ 150 h 166"/>
              <a:gd name="T30" fmla="*/ 62 w 778"/>
              <a:gd name="T31" fmla="*/ 50 h 166"/>
              <a:gd name="T32" fmla="*/ 40 w 778"/>
              <a:gd name="T33" fmla="*/ 150 h 166"/>
              <a:gd name="T34" fmla="*/ 97 w 778"/>
              <a:gd name="T35" fmla="*/ 162 h 166"/>
              <a:gd name="T36" fmla="*/ 162 w 778"/>
              <a:gd name="T37" fmla="*/ 113 h 166"/>
              <a:gd name="T38" fmla="*/ 311 w 778"/>
              <a:gd name="T39" fmla="*/ 15 h 166"/>
              <a:gd name="T40" fmla="*/ 266 w 778"/>
              <a:gd name="T41" fmla="*/ 14 h 166"/>
              <a:gd name="T42" fmla="*/ 227 w 778"/>
              <a:gd name="T43" fmla="*/ 64 h 166"/>
              <a:gd name="T44" fmla="*/ 220 w 778"/>
              <a:gd name="T45" fmla="*/ 163 h 166"/>
              <a:gd name="T46" fmla="*/ 278 w 778"/>
              <a:gd name="T47" fmla="*/ 148 h 166"/>
              <a:gd name="T48" fmla="*/ 304 w 778"/>
              <a:gd name="T49" fmla="*/ 86 h 166"/>
              <a:gd name="T50" fmla="*/ 268 w 778"/>
              <a:gd name="T51" fmla="*/ 72 h 166"/>
              <a:gd name="T52" fmla="*/ 269 w 778"/>
              <a:gd name="T53" fmla="*/ 20 h 166"/>
              <a:gd name="T54" fmla="*/ 251 w 778"/>
              <a:gd name="T55" fmla="*/ 88 h 166"/>
              <a:gd name="T56" fmla="*/ 282 w 778"/>
              <a:gd name="T57" fmla="*/ 96 h 166"/>
              <a:gd name="T58" fmla="*/ 245 w 778"/>
              <a:gd name="T59" fmla="*/ 157 h 166"/>
              <a:gd name="T60" fmla="*/ 231 w 778"/>
              <a:gd name="T61" fmla="*/ 115 h 166"/>
              <a:gd name="T62" fmla="*/ 580 w 778"/>
              <a:gd name="T63" fmla="*/ 69 h 166"/>
              <a:gd name="T64" fmla="*/ 528 w 778"/>
              <a:gd name="T65" fmla="*/ 92 h 166"/>
              <a:gd name="T66" fmla="*/ 511 w 778"/>
              <a:gd name="T67" fmla="*/ 158 h 166"/>
              <a:gd name="T68" fmla="*/ 555 w 778"/>
              <a:gd name="T69" fmla="*/ 158 h 166"/>
              <a:gd name="T70" fmla="*/ 535 w 778"/>
              <a:gd name="T71" fmla="*/ 149 h 166"/>
              <a:gd name="T72" fmla="*/ 590 w 778"/>
              <a:gd name="T73" fmla="*/ 98 h 166"/>
              <a:gd name="T74" fmla="*/ 591 w 778"/>
              <a:gd name="T75" fmla="*/ 73 h 166"/>
              <a:gd name="T76" fmla="*/ 551 w 778"/>
              <a:gd name="T77" fmla="*/ 84 h 166"/>
              <a:gd name="T78" fmla="*/ 574 w 778"/>
              <a:gd name="T79" fmla="*/ 93 h 166"/>
              <a:gd name="T80" fmla="*/ 736 w 778"/>
              <a:gd name="T81" fmla="*/ 12 h 166"/>
              <a:gd name="T82" fmla="*/ 671 w 778"/>
              <a:gd name="T83" fmla="*/ 71 h 166"/>
              <a:gd name="T84" fmla="*/ 611 w 778"/>
              <a:gd name="T85" fmla="*/ 124 h 166"/>
              <a:gd name="T86" fmla="*/ 615 w 778"/>
              <a:gd name="T87" fmla="*/ 164 h 166"/>
              <a:gd name="T88" fmla="*/ 666 w 778"/>
              <a:gd name="T89" fmla="*/ 161 h 166"/>
              <a:gd name="T90" fmla="*/ 723 w 778"/>
              <a:gd name="T91" fmla="*/ 143 h 166"/>
              <a:gd name="T92" fmla="*/ 713 w 778"/>
              <a:gd name="T93" fmla="*/ 65 h 166"/>
              <a:gd name="T94" fmla="*/ 769 w 778"/>
              <a:gd name="T95" fmla="*/ 22 h 166"/>
              <a:gd name="T96" fmla="*/ 676 w 778"/>
              <a:gd name="T97" fmla="*/ 122 h 166"/>
              <a:gd name="T98" fmla="*/ 629 w 778"/>
              <a:gd name="T99" fmla="*/ 145 h 166"/>
              <a:gd name="T100" fmla="*/ 646 w 778"/>
              <a:gd name="T101" fmla="*/ 92 h 166"/>
              <a:gd name="T102" fmla="*/ 491 w 778"/>
              <a:gd name="T103" fmla="*/ 73 h 166"/>
              <a:gd name="T104" fmla="*/ 442 w 778"/>
              <a:gd name="T105" fmla="*/ 79 h 166"/>
              <a:gd name="T106" fmla="*/ 407 w 778"/>
              <a:gd name="T107" fmla="*/ 148 h 166"/>
              <a:gd name="T108" fmla="*/ 434 w 778"/>
              <a:gd name="T109" fmla="*/ 164 h 166"/>
              <a:gd name="T110" fmla="*/ 449 w 778"/>
              <a:gd name="T111" fmla="*/ 150 h 166"/>
              <a:gd name="T112" fmla="*/ 467 w 778"/>
              <a:gd name="T113" fmla="*/ 112 h 166"/>
              <a:gd name="T114" fmla="*/ 495 w 778"/>
              <a:gd name="T115" fmla="*/ 77 h 166"/>
              <a:gd name="T116" fmla="*/ 437 w 778"/>
              <a:gd name="T117" fmla="*/ 106 h 166"/>
              <a:gd name="T118" fmla="*/ 475 w 778"/>
              <a:gd name="T119" fmla="*/ 8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8" h="166">
                <a:moveTo>
                  <a:pt x="420" y="76"/>
                </a:moveTo>
                <a:lnTo>
                  <a:pt x="420" y="76"/>
                </a:lnTo>
                <a:lnTo>
                  <a:pt x="421" y="75"/>
                </a:lnTo>
                <a:lnTo>
                  <a:pt x="421" y="74"/>
                </a:lnTo>
                <a:lnTo>
                  <a:pt x="422" y="72"/>
                </a:lnTo>
                <a:lnTo>
                  <a:pt x="422" y="71"/>
                </a:lnTo>
                <a:lnTo>
                  <a:pt x="422" y="69"/>
                </a:lnTo>
                <a:lnTo>
                  <a:pt x="421" y="68"/>
                </a:lnTo>
                <a:lnTo>
                  <a:pt x="421" y="67"/>
                </a:lnTo>
                <a:lnTo>
                  <a:pt x="420" y="66"/>
                </a:lnTo>
                <a:lnTo>
                  <a:pt x="418" y="65"/>
                </a:lnTo>
                <a:lnTo>
                  <a:pt x="416" y="64"/>
                </a:lnTo>
                <a:lnTo>
                  <a:pt x="414" y="64"/>
                </a:lnTo>
                <a:lnTo>
                  <a:pt x="412" y="63"/>
                </a:lnTo>
                <a:lnTo>
                  <a:pt x="411" y="64"/>
                </a:lnTo>
                <a:lnTo>
                  <a:pt x="409" y="64"/>
                </a:lnTo>
                <a:lnTo>
                  <a:pt x="406" y="65"/>
                </a:lnTo>
                <a:lnTo>
                  <a:pt x="402" y="67"/>
                </a:lnTo>
                <a:lnTo>
                  <a:pt x="398" y="70"/>
                </a:lnTo>
                <a:lnTo>
                  <a:pt x="393" y="73"/>
                </a:lnTo>
                <a:lnTo>
                  <a:pt x="389" y="76"/>
                </a:lnTo>
                <a:lnTo>
                  <a:pt x="384" y="80"/>
                </a:lnTo>
                <a:lnTo>
                  <a:pt x="380" y="83"/>
                </a:lnTo>
                <a:lnTo>
                  <a:pt x="376" y="87"/>
                </a:lnTo>
                <a:lnTo>
                  <a:pt x="372" y="91"/>
                </a:lnTo>
                <a:lnTo>
                  <a:pt x="368" y="95"/>
                </a:lnTo>
                <a:lnTo>
                  <a:pt x="365" y="99"/>
                </a:lnTo>
                <a:lnTo>
                  <a:pt x="371" y="80"/>
                </a:lnTo>
                <a:lnTo>
                  <a:pt x="372" y="75"/>
                </a:lnTo>
                <a:lnTo>
                  <a:pt x="373" y="72"/>
                </a:lnTo>
                <a:lnTo>
                  <a:pt x="373" y="71"/>
                </a:lnTo>
                <a:lnTo>
                  <a:pt x="373" y="71"/>
                </a:lnTo>
                <a:lnTo>
                  <a:pt x="372" y="70"/>
                </a:lnTo>
                <a:lnTo>
                  <a:pt x="371" y="70"/>
                </a:lnTo>
                <a:lnTo>
                  <a:pt x="370" y="69"/>
                </a:lnTo>
                <a:lnTo>
                  <a:pt x="367" y="69"/>
                </a:lnTo>
                <a:lnTo>
                  <a:pt x="363" y="69"/>
                </a:lnTo>
                <a:lnTo>
                  <a:pt x="359" y="70"/>
                </a:lnTo>
                <a:lnTo>
                  <a:pt x="353" y="72"/>
                </a:lnTo>
                <a:lnTo>
                  <a:pt x="346" y="74"/>
                </a:lnTo>
                <a:lnTo>
                  <a:pt x="339" y="78"/>
                </a:lnTo>
                <a:lnTo>
                  <a:pt x="333" y="82"/>
                </a:lnTo>
                <a:lnTo>
                  <a:pt x="326" y="86"/>
                </a:lnTo>
                <a:lnTo>
                  <a:pt x="319" y="92"/>
                </a:lnTo>
                <a:lnTo>
                  <a:pt x="323" y="95"/>
                </a:lnTo>
                <a:lnTo>
                  <a:pt x="333" y="88"/>
                </a:lnTo>
                <a:lnTo>
                  <a:pt x="337" y="86"/>
                </a:lnTo>
                <a:lnTo>
                  <a:pt x="339" y="84"/>
                </a:lnTo>
                <a:lnTo>
                  <a:pt x="343" y="83"/>
                </a:lnTo>
                <a:lnTo>
                  <a:pt x="345" y="82"/>
                </a:lnTo>
                <a:lnTo>
                  <a:pt x="346" y="82"/>
                </a:lnTo>
                <a:lnTo>
                  <a:pt x="347" y="82"/>
                </a:lnTo>
                <a:lnTo>
                  <a:pt x="348" y="83"/>
                </a:lnTo>
                <a:lnTo>
                  <a:pt x="349" y="84"/>
                </a:lnTo>
                <a:lnTo>
                  <a:pt x="349" y="85"/>
                </a:lnTo>
                <a:lnTo>
                  <a:pt x="349" y="87"/>
                </a:lnTo>
                <a:lnTo>
                  <a:pt x="348" y="91"/>
                </a:lnTo>
                <a:lnTo>
                  <a:pt x="342" y="111"/>
                </a:lnTo>
                <a:lnTo>
                  <a:pt x="335" y="132"/>
                </a:lnTo>
                <a:lnTo>
                  <a:pt x="325" y="162"/>
                </a:lnTo>
                <a:lnTo>
                  <a:pt x="346" y="162"/>
                </a:lnTo>
                <a:lnTo>
                  <a:pt x="353" y="141"/>
                </a:lnTo>
                <a:lnTo>
                  <a:pt x="356" y="131"/>
                </a:lnTo>
                <a:lnTo>
                  <a:pt x="359" y="123"/>
                </a:lnTo>
                <a:lnTo>
                  <a:pt x="361" y="117"/>
                </a:lnTo>
                <a:lnTo>
                  <a:pt x="362" y="113"/>
                </a:lnTo>
                <a:lnTo>
                  <a:pt x="365" y="110"/>
                </a:lnTo>
                <a:lnTo>
                  <a:pt x="367" y="107"/>
                </a:lnTo>
                <a:lnTo>
                  <a:pt x="370" y="103"/>
                </a:lnTo>
                <a:lnTo>
                  <a:pt x="374" y="99"/>
                </a:lnTo>
                <a:lnTo>
                  <a:pt x="377" y="96"/>
                </a:lnTo>
                <a:lnTo>
                  <a:pt x="381" y="92"/>
                </a:lnTo>
                <a:lnTo>
                  <a:pt x="385" y="90"/>
                </a:lnTo>
                <a:lnTo>
                  <a:pt x="388" y="87"/>
                </a:lnTo>
                <a:lnTo>
                  <a:pt x="392" y="85"/>
                </a:lnTo>
                <a:lnTo>
                  <a:pt x="396" y="84"/>
                </a:lnTo>
                <a:lnTo>
                  <a:pt x="400" y="82"/>
                </a:lnTo>
                <a:lnTo>
                  <a:pt x="406" y="81"/>
                </a:lnTo>
                <a:lnTo>
                  <a:pt x="411" y="80"/>
                </a:lnTo>
                <a:lnTo>
                  <a:pt x="415" y="78"/>
                </a:lnTo>
                <a:lnTo>
                  <a:pt x="418" y="77"/>
                </a:lnTo>
                <a:lnTo>
                  <a:pt x="420" y="76"/>
                </a:lnTo>
                <a:close/>
                <a:moveTo>
                  <a:pt x="150" y="30"/>
                </a:moveTo>
                <a:lnTo>
                  <a:pt x="150" y="30"/>
                </a:lnTo>
                <a:lnTo>
                  <a:pt x="149" y="32"/>
                </a:lnTo>
                <a:lnTo>
                  <a:pt x="149" y="33"/>
                </a:lnTo>
                <a:lnTo>
                  <a:pt x="150" y="33"/>
                </a:lnTo>
                <a:lnTo>
                  <a:pt x="150" y="34"/>
                </a:lnTo>
                <a:lnTo>
                  <a:pt x="151" y="35"/>
                </a:lnTo>
                <a:lnTo>
                  <a:pt x="152" y="35"/>
                </a:lnTo>
                <a:lnTo>
                  <a:pt x="153" y="36"/>
                </a:lnTo>
                <a:lnTo>
                  <a:pt x="154" y="36"/>
                </a:lnTo>
                <a:lnTo>
                  <a:pt x="155" y="36"/>
                </a:lnTo>
                <a:lnTo>
                  <a:pt x="157" y="36"/>
                </a:lnTo>
                <a:lnTo>
                  <a:pt x="158" y="35"/>
                </a:lnTo>
                <a:lnTo>
                  <a:pt x="160" y="34"/>
                </a:lnTo>
                <a:lnTo>
                  <a:pt x="162" y="33"/>
                </a:lnTo>
                <a:lnTo>
                  <a:pt x="196" y="0"/>
                </a:lnTo>
                <a:lnTo>
                  <a:pt x="170" y="0"/>
                </a:lnTo>
                <a:lnTo>
                  <a:pt x="150" y="30"/>
                </a:lnTo>
                <a:lnTo>
                  <a:pt x="150" y="30"/>
                </a:lnTo>
                <a:close/>
                <a:moveTo>
                  <a:pt x="148" y="45"/>
                </a:moveTo>
                <a:lnTo>
                  <a:pt x="148" y="45"/>
                </a:lnTo>
                <a:lnTo>
                  <a:pt x="143" y="41"/>
                </a:lnTo>
                <a:lnTo>
                  <a:pt x="137" y="37"/>
                </a:lnTo>
                <a:lnTo>
                  <a:pt x="131" y="35"/>
                </a:lnTo>
                <a:lnTo>
                  <a:pt x="125" y="32"/>
                </a:lnTo>
                <a:lnTo>
                  <a:pt x="118" y="31"/>
                </a:lnTo>
                <a:lnTo>
                  <a:pt x="111" y="29"/>
                </a:lnTo>
                <a:lnTo>
                  <a:pt x="103" y="28"/>
                </a:lnTo>
                <a:lnTo>
                  <a:pt x="95" y="28"/>
                </a:lnTo>
                <a:lnTo>
                  <a:pt x="88" y="28"/>
                </a:lnTo>
                <a:lnTo>
                  <a:pt x="82" y="29"/>
                </a:lnTo>
                <a:lnTo>
                  <a:pt x="75" y="30"/>
                </a:lnTo>
                <a:lnTo>
                  <a:pt x="69" y="31"/>
                </a:lnTo>
                <a:lnTo>
                  <a:pt x="63" y="33"/>
                </a:lnTo>
                <a:lnTo>
                  <a:pt x="57" y="34"/>
                </a:lnTo>
                <a:lnTo>
                  <a:pt x="52" y="36"/>
                </a:lnTo>
                <a:lnTo>
                  <a:pt x="46" y="39"/>
                </a:lnTo>
                <a:lnTo>
                  <a:pt x="41" y="42"/>
                </a:lnTo>
                <a:lnTo>
                  <a:pt x="36" y="44"/>
                </a:lnTo>
                <a:lnTo>
                  <a:pt x="31" y="48"/>
                </a:lnTo>
                <a:lnTo>
                  <a:pt x="27" y="51"/>
                </a:lnTo>
                <a:lnTo>
                  <a:pt x="22" y="55"/>
                </a:lnTo>
                <a:lnTo>
                  <a:pt x="18" y="59"/>
                </a:lnTo>
                <a:lnTo>
                  <a:pt x="15" y="63"/>
                </a:lnTo>
                <a:lnTo>
                  <a:pt x="12" y="67"/>
                </a:lnTo>
                <a:lnTo>
                  <a:pt x="9" y="71"/>
                </a:lnTo>
                <a:lnTo>
                  <a:pt x="6" y="76"/>
                </a:lnTo>
                <a:lnTo>
                  <a:pt x="4" y="81"/>
                </a:lnTo>
                <a:lnTo>
                  <a:pt x="2" y="85"/>
                </a:lnTo>
                <a:lnTo>
                  <a:pt x="1" y="90"/>
                </a:lnTo>
                <a:lnTo>
                  <a:pt x="0" y="94"/>
                </a:lnTo>
                <a:lnTo>
                  <a:pt x="0" y="99"/>
                </a:lnTo>
                <a:lnTo>
                  <a:pt x="0" y="104"/>
                </a:lnTo>
                <a:lnTo>
                  <a:pt x="0" y="107"/>
                </a:lnTo>
                <a:lnTo>
                  <a:pt x="0" y="109"/>
                </a:lnTo>
                <a:lnTo>
                  <a:pt x="0" y="112"/>
                </a:lnTo>
                <a:lnTo>
                  <a:pt x="1" y="115"/>
                </a:lnTo>
                <a:lnTo>
                  <a:pt x="3" y="118"/>
                </a:lnTo>
                <a:lnTo>
                  <a:pt x="4" y="121"/>
                </a:lnTo>
                <a:lnTo>
                  <a:pt x="6" y="123"/>
                </a:lnTo>
                <a:lnTo>
                  <a:pt x="8" y="126"/>
                </a:lnTo>
                <a:lnTo>
                  <a:pt x="9" y="128"/>
                </a:lnTo>
                <a:lnTo>
                  <a:pt x="10" y="130"/>
                </a:lnTo>
                <a:lnTo>
                  <a:pt x="12" y="131"/>
                </a:lnTo>
                <a:lnTo>
                  <a:pt x="13" y="132"/>
                </a:lnTo>
                <a:lnTo>
                  <a:pt x="15" y="133"/>
                </a:lnTo>
                <a:lnTo>
                  <a:pt x="17" y="133"/>
                </a:lnTo>
                <a:lnTo>
                  <a:pt x="18" y="133"/>
                </a:lnTo>
                <a:lnTo>
                  <a:pt x="20" y="134"/>
                </a:lnTo>
                <a:lnTo>
                  <a:pt x="22" y="133"/>
                </a:lnTo>
                <a:lnTo>
                  <a:pt x="22" y="133"/>
                </a:lnTo>
                <a:lnTo>
                  <a:pt x="24" y="133"/>
                </a:lnTo>
                <a:lnTo>
                  <a:pt x="25" y="132"/>
                </a:lnTo>
                <a:lnTo>
                  <a:pt x="26" y="131"/>
                </a:lnTo>
                <a:lnTo>
                  <a:pt x="27" y="130"/>
                </a:lnTo>
                <a:lnTo>
                  <a:pt x="27" y="128"/>
                </a:lnTo>
                <a:lnTo>
                  <a:pt x="27" y="127"/>
                </a:lnTo>
                <a:lnTo>
                  <a:pt x="27" y="125"/>
                </a:lnTo>
                <a:lnTo>
                  <a:pt x="26" y="124"/>
                </a:lnTo>
                <a:lnTo>
                  <a:pt x="24" y="122"/>
                </a:lnTo>
                <a:lnTo>
                  <a:pt x="21" y="120"/>
                </a:lnTo>
                <a:lnTo>
                  <a:pt x="18" y="118"/>
                </a:lnTo>
                <a:lnTo>
                  <a:pt x="15" y="116"/>
                </a:lnTo>
                <a:lnTo>
                  <a:pt x="13" y="114"/>
                </a:lnTo>
                <a:lnTo>
                  <a:pt x="11" y="111"/>
                </a:lnTo>
                <a:lnTo>
                  <a:pt x="9" y="109"/>
                </a:lnTo>
                <a:lnTo>
                  <a:pt x="9" y="106"/>
                </a:lnTo>
                <a:lnTo>
                  <a:pt x="8" y="103"/>
                </a:lnTo>
                <a:lnTo>
                  <a:pt x="8" y="99"/>
                </a:lnTo>
                <a:lnTo>
                  <a:pt x="8" y="96"/>
                </a:lnTo>
                <a:lnTo>
                  <a:pt x="9" y="92"/>
                </a:lnTo>
                <a:lnTo>
                  <a:pt x="9" y="88"/>
                </a:lnTo>
                <a:lnTo>
                  <a:pt x="10" y="85"/>
                </a:lnTo>
                <a:lnTo>
                  <a:pt x="12" y="81"/>
                </a:lnTo>
                <a:lnTo>
                  <a:pt x="14" y="77"/>
                </a:lnTo>
                <a:lnTo>
                  <a:pt x="16" y="73"/>
                </a:lnTo>
                <a:lnTo>
                  <a:pt x="19" y="70"/>
                </a:lnTo>
                <a:lnTo>
                  <a:pt x="22" y="66"/>
                </a:lnTo>
                <a:lnTo>
                  <a:pt x="25" y="62"/>
                </a:lnTo>
                <a:lnTo>
                  <a:pt x="28" y="59"/>
                </a:lnTo>
                <a:lnTo>
                  <a:pt x="32" y="56"/>
                </a:lnTo>
                <a:lnTo>
                  <a:pt x="36" y="53"/>
                </a:lnTo>
                <a:lnTo>
                  <a:pt x="40" y="50"/>
                </a:lnTo>
                <a:lnTo>
                  <a:pt x="44" y="47"/>
                </a:lnTo>
                <a:lnTo>
                  <a:pt x="49" y="45"/>
                </a:lnTo>
                <a:lnTo>
                  <a:pt x="53" y="43"/>
                </a:lnTo>
                <a:lnTo>
                  <a:pt x="58" y="41"/>
                </a:lnTo>
                <a:lnTo>
                  <a:pt x="63" y="39"/>
                </a:lnTo>
                <a:lnTo>
                  <a:pt x="68" y="38"/>
                </a:lnTo>
                <a:lnTo>
                  <a:pt x="73" y="37"/>
                </a:lnTo>
                <a:lnTo>
                  <a:pt x="78" y="36"/>
                </a:lnTo>
                <a:lnTo>
                  <a:pt x="84" y="36"/>
                </a:lnTo>
                <a:lnTo>
                  <a:pt x="89" y="36"/>
                </a:lnTo>
                <a:lnTo>
                  <a:pt x="95" y="36"/>
                </a:lnTo>
                <a:lnTo>
                  <a:pt x="101" y="37"/>
                </a:lnTo>
                <a:lnTo>
                  <a:pt x="106" y="38"/>
                </a:lnTo>
                <a:lnTo>
                  <a:pt x="112" y="39"/>
                </a:lnTo>
                <a:lnTo>
                  <a:pt x="117" y="42"/>
                </a:lnTo>
                <a:lnTo>
                  <a:pt x="122" y="44"/>
                </a:lnTo>
                <a:lnTo>
                  <a:pt x="126" y="47"/>
                </a:lnTo>
                <a:lnTo>
                  <a:pt x="130" y="51"/>
                </a:lnTo>
                <a:lnTo>
                  <a:pt x="134" y="55"/>
                </a:lnTo>
                <a:lnTo>
                  <a:pt x="137" y="59"/>
                </a:lnTo>
                <a:lnTo>
                  <a:pt x="139" y="63"/>
                </a:lnTo>
                <a:lnTo>
                  <a:pt x="142" y="68"/>
                </a:lnTo>
                <a:lnTo>
                  <a:pt x="143" y="73"/>
                </a:lnTo>
                <a:lnTo>
                  <a:pt x="145" y="78"/>
                </a:lnTo>
                <a:lnTo>
                  <a:pt x="145" y="84"/>
                </a:lnTo>
                <a:lnTo>
                  <a:pt x="146" y="90"/>
                </a:lnTo>
                <a:lnTo>
                  <a:pt x="145" y="95"/>
                </a:lnTo>
                <a:lnTo>
                  <a:pt x="145" y="99"/>
                </a:lnTo>
                <a:lnTo>
                  <a:pt x="144" y="104"/>
                </a:lnTo>
                <a:lnTo>
                  <a:pt x="143" y="108"/>
                </a:lnTo>
                <a:lnTo>
                  <a:pt x="142" y="113"/>
                </a:lnTo>
                <a:lnTo>
                  <a:pt x="140" y="117"/>
                </a:lnTo>
                <a:lnTo>
                  <a:pt x="139" y="121"/>
                </a:lnTo>
                <a:lnTo>
                  <a:pt x="136" y="124"/>
                </a:lnTo>
                <a:lnTo>
                  <a:pt x="134" y="128"/>
                </a:lnTo>
                <a:lnTo>
                  <a:pt x="131" y="132"/>
                </a:lnTo>
                <a:lnTo>
                  <a:pt x="129" y="135"/>
                </a:lnTo>
                <a:lnTo>
                  <a:pt x="125" y="138"/>
                </a:lnTo>
                <a:lnTo>
                  <a:pt x="122" y="141"/>
                </a:lnTo>
                <a:lnTo>
                  <a:pt x="119" y="144"/>
                </a:lnTo>
                <a:lnTo>
                  <a:pt x="115" y="146"/>
                </a:lnTo>
                <a:lnTo>
                  <a:pt x="111" y="148"/>
                </a:lnTo>
                <a:lnTo>
                  <a:pt x="107" y="150"/>
                </a:lnTo>
                <a:lnTo>
                  <a:pt x="103" y="152"/>
                </a:lnTo>
                <a:lnTo>
                  <a:pt x="99" y="153"/>
                </a:lnTo>
                <a:lnTo>
                  <a:pt x="94" y="155"/>
                </a:lnTo>
                <a:lnTo>
                  <a:pt x="90" y="155"/>
                </a:lnTo>
                <a:lnTo>
                  <a:pt x="85" y="156"/>
                </a:lnTo>
                <a:lnTo>
                  <a:pt x="80" y="156"/>
                </a:lnTo>
                <a:lnTo>
                  <a:pt x="75" y="156"/>
                </a:lnTo>
                <a:lnTo>
                  <a:pt x="71" y="156"/>
                </a:lnTo>
                <a:lnTo>
                  <a:pt x="66" y="156"/>
                </a:lnTo>
                <a:lnTo>
                  <a:pt x="61" y="155"/>
                </a:lnTo>
                <a:lnTo>
                  <a:pt x="56" y="155"/>
                </a:lnTo>
                <a:lnTo>
                  <a:pt x="59" y="150"/>
                </a:lnTo>
                <a:lnTo>
                  <a:pt x="62" y="145"/>
                </a:lnTo>
                <a:lnTo>
                  <a:pt x="64" y="139"/>
                </a:lnTo>
                <a:lnTo>
                  <a:pt x="67" y="133"/>
                </a:lnTo>
                <a:lnTo>
                  <a:pt x="69" y="127"/>
                </a:lnTo>
                <a:lnTo>
                  <a:pt x="71" y="120"/>
                </a:lnTo>
                <a:lnTo>
                  <a:pt x="74" y="112"/>
                </a:lnTo>
                <a:lnTo>
                  <a:pt x="76" y="104"/>
                </a:lnTo>
                <a:lnTo>
                  <a:pt x="84" y="73"/>
                </a:lnTo>
                <a:lnTo>
                  <a:pt x="86" y="66"/>
                </a:lnTo>
                <a:lnTo>
                  <a:pt x="88" y="59"/>
                </a:lnTo>
                <a:lnTo>
                  <a:pt x="90" y="52"/>
                </a:lnTo>
                <a:lnTo>
                  <a:pt x="93" y="46"/>
                </a:lnTo>
                <a:lnTo>
                  <a:pt x="84" y="47"/>
                </a:lnTo>
                <a:lnTo>
                  <a:pt x="76" y="49"/>
                </a:lnTo>
                <a:lnTo>
                  <a:pt x="69" y="50"/>
                </a:lnTo>
                <a:lnTo>
                  <a:pt x="62" y="50"/>
                </a:lnTo>
                <a:lnTo>
                  <a:pt x="61" y="55"/>
                </a:lnTo>
                <a:lnTo>
                  <a:pt x="64" y="55"/>
                </a:lnTo>
                <a:lnTo>
                  <a:pt x="66" y="55"/>
                </a:lnTo>
                <a:lnTo>
                  <a:pt x="67" y="56"/>
                </a:lnTo>
                <a:lnTo>
                  <a:pt x="67" y="56"/>
                </a:lnTo>
                <a:lnTo>
                  <a:pt x="68" y="56"/>
                </a:lnTo>
                <a:lnTo>
                  <a:pt x="68" y="57"/>
                </a:lnTo>
                <a:lnTo>
                  <a:pt x="69" y="59"/>
                </a:lnTo>
                <a:lnTo>
                  <a:pt x="68" y="61"/>
                </a:lnTo>
                <a:lnTo>
                  <a:pt x="68" y="63"/>
                </a:lnTo>
                <a:lnTo>
                  <a:pt x="58" y="99"/>
                </a:lnTo>
                <a:lnTo>
                  <a:pt x="50" y="128"/>
                </a:lnTo>
                <a:lnTo>
                  <a:pt x="47" y="136"/>
                </a:lnTo>
                <a:lnTo>
                  <a:pt x="45" y="142"/>
                </a:lnTo>
                <a:lnTo>
                  <a:pt x="42" y="147"/>
                </a:lnTo>
                <a:lnTo>
                  <a:pt x="40" y="150"/>
                </a:lnTo>
                <a:lnTo>
                  <a:pt x="39" y="151"/>
                </a:lnTo>
                <a:lnTo>
                  <a:pt x="38" y="152"/>
                </a:lnTo>
                <a:lnTo>
                  <a:pt x="37" y="154"/>
                </a:lnTo>
                <a:lnTo>
                  <a:pt x="36" y="154"/>
                </a:lnTo>
                <a:lnTo>
                  <a:pt x="34" y="155"/>
                </a:lnTo>
                <a:lnTo>
                  <a:pt x="31" y="155"/>
                </a:lnTo>
                <a:lnTo>
                  <a:pt x="22" y="156"/>
                </a:lnTo>
                <a:lnTo>
                  <a:pt x="19" y="161"/>
                </a:lnTo>
                <a:lnTo>
                  <a:pt x="36" y="161"/>
                </a:lnTo>
                <a:lnTo>
                  <a:pt x="48" y="161"/>
                </a:lnTo>
                <a:lnTo>
                  <a:pt x="60" y="162"/>
                </a:lnTo>
                <a:lnTo>
                  <a:pt x="74" y="163"/>
                </a:lnTo>
                <a:lnTo>
                  <a:pt x="82" y="163"/>
                </a:lnTo>
                <a:lnTo>
                  <a:pt x="87" y="163"/>
                </a:lnTo>
                <a:lnTo>
                  <a:pt x="92" y="163"/>
                </a:lnTo>
                <a:lnTo>
                  <a:pt x="97" y="162"/>
                </a:lnTo>
                <a:lnTo>
                  <a:pt x="101" y="161"/>
                </a:lnTo>
                <a:lnTo>
                  <a:pt x="106" y="160"/>
                </a:lnTo>
                <a:lnTo>
                  <a:pt x="111" y="158"/>
                </a:lnTo>
                <a:lnTo>
                  <a:pt x="116" y="157"/>
                </a:lnTo>
                <a:lnTo>
                  <a:pt x="121" y="155"/>
                </a:lnTo>
                <a:lnTo>
                  <a:pt x="126" y="153"/>
                </a:lnTo>
                <a:lnTo>
                  <a:pt x="130" y="150"/>
                </a:lnTo>
                <a:lnTo>
                  <a:pt x="135" y="147"/>
                </a:lnTo>
                <a:lnTo>
                  <a:pt x="139" y="144"/>
                </a:lnTo>
                <a:lnTo>
                  <a:pt x="143" y="141"/>
                </a:lnTo>
                <a:lnTo>
                  <a:pt x="147" y="137"/>
                </a:lnTo>
                <a:lnTo>
                  <a:pt x="151" y="132"/>
                </a:lnTo>
                <a:lnTo>
                  <a:pt x="154" y="128"/>
                </a:lnTo>
                <a:lnTo>
                  <a:pt x="157" y="123"/>
                </a:lnTo>
                <a:lnTo>
                  <a:pt x="160" y="118"/>
                </a:lnTo>
                <a:lnTo>
                  <a:pt x="162" y="113"/>
                </a:lnTo>
                <a:lnTo>
                  <a:pt x="165" y="108"/>
                </a:lnTo>
                <a:lnTo>
                  <a:pt x="166" y="102"/>
                </a:lnTo>
                <a:lnTo>
                  <a:pt x="167" y="97"/>
                </a:lnTo>
                <a:lnTo>
                  <a:pt x="168" y="91"/>
                </a:lnTo>
                <a:lnTo>
                  <a:pt x="168" y="85"/>
                </a:lnTo>
                <a:lnTo>
                  <a:pt x="168" y="80"/>
                </a:lnTo>
                <a:lnTo>
                  <a:pt x="167" y="74"/>
                </a:lnTo>
                <a:lnTo>
                  <a:pt x="165" y="68"/>
                </a:lnTo>
                <a:lnTo>
                  <a:pt x="163" y="63"/>
                </a:lnTo>
                <a:lnTo>
                  <a:pt x="160" y="58"/>
                </a:lnTo>
                <a:lnTo>
                  <a:pt x="157" y="53"/>
                </a:lnTo>
                <a:lnTo>
                  <a:pt x="153" y="49"/>
                </a:lnTo>
                <a:lnTo>
                  <a:pt x="148" y="45"/>
                </a:lnTo>
                <a:lnTo>
                  <a:pt x="148" y="45"/>
                </a:lnTo>
                <a:close/>
                <a:moveTo>
                  <a:pt x="311" y="15"/>
                </a:moveTo>
                <a:lnTo>
                  <a:pt x="311" y="15"/>
                </a:lnTo>
                <a:lnTo>
                  <a:pt x="311" y="13"/>
                </a:lnTo>
                <a:lnTo>
                  <a:pt x="310" y="12"/>
                </a:lnTo>
                <a:lnTo>
                  <a:pt x="309" y="10"/>
                </a:lnTo>
                <a:lnTo>
                  <a:pt x="307" y="9"/>
                </a:lnTo>
                <a:lnTo>
                  <a:pt x="305" y="8"/>
                </a:lnTo>
                <a:lnTo>
                  <a:pt x="303" y="7"/>
                </a:lnTo>
                <a:lnTo>
                  <a:pt x="299" y="7"/>
                </a:lnTo>
                <a:lnTo>
                  <a:pt x="296" y="7"/>
                </a:lnTo>
                <a:lnTo>
                  <a:pt x="292" y="7"/>
                </a:lnTo>
                <a:lnTo>
                  <a:pt x="288" y="7"/>
                </a:lnTo>
                <a:lnTo>
                  <a:pt x="285" y="8"/>
                </a:lnTo>
                <a:lnTo>
                  <a:pt x="281" y="9"/>
                </a:lnTo>
                <a:lnTo>
                  <a:pt x="278" y="9"/>
                </a:lnTo>
                <a:lnTo>
                  <a:pt x="274" y="10"/>
                </a:lnTo>
                <a:lnTo>
                  <a:pt x="270" y="12"/>
                </a:lnTo>
                <a:lnTo>
                  <a:pt x="266" y="14"/>
                </a:lnTo>
                <a:lnTo>
                  <a:pt x="263" y="15"/>
                </a:lnTo>
                <a:lnTo>
                  <a:pt x="259" y="17"/>
                </a:lnTo>
                <a:lnTo>
                  <a:pt x="256" y="19"/>
                </a:lnTo>
                <a:lnTo>
                  <a:pt x="253" y="21"/>
                </a:lnTo>
                <a:lnTo>
                  <a:pt x="250" y="23"/>
                </a:lnTo>
                <a:lnTo>
                  <a:pt x="247" y="26"/>
                </a:lnTo>
                <a:lnTo>
                  <a:pt x="244" y="28"/>
                </a:lnTo>
                <a:lnTo>
                  <a:pt x="242" y="31"/>
                </a:lnTo>
                <a:lnTo>
                  <a:pt x="240" y="34"/>
                </a:lnTo>
                <a:lnTo>
                  <a:pt x="237" y="38"/>
                </a:lnTo>
                <a:lnTo>
                  <a:pt x="235" y="41"/>
                </a:lnTo>
                <a:lnTo>
                  <a:pt x="233" y="45"/>
                </a:lnTo>
                <a:lnTo>
                  <a:pt x="231" y="50"/>
                </a:lnTo>
                <a:lnTo>
                  <a:pt x="230" y="54"/>
                </a:lnTo>
                <a:lnTo>
                  <a:pt x="228" y="59"/>
                </a:lnTo>
                <a:lnTo>
                  <a:pt x="227" y="64"/>
                </a:lnTo>
                <a:lnTo>
                  <a:pt x="209" y="123"/>
                </a:lnTo>
                <a:lnTo>
                  <a:pt x="208" y="129"/>
                </a:lnTo>
                <a:lnTo>
                  <a:pt x="206" y="135"/>
                </a:lnTo>
                <a:lnTo>
                  <a:pt x="206" y="139"/>
                </a:lnTo>
                <a:lnTo>
                  <a:pt x="206" y="144"/>
                </a:lnTo>
                <a:lnTo>
                  <a:pt x="206" y="146"/>
                </a:lnTo>
                <a:lnTo>
                  <a:pt x="206" y="148"/>
                </a:lnTo>
                <a:lnTo>
                  <a:pt x="207" y="151"/>
                </a:lnTo>
                <a:lnTo>
                  <a:pt x="208" y="152"/>
                </a:lnTo>
                <a:lnTo>
                  <a:pt x="209" y="154"/>
                </a:lnTo>
                <a:lnTo>
                  <a:pt x="210" y="156"/>
                </a:lnTo>
                <a:lnTo>
                  <a:pt x="212" y="158"/>
                </a:lnTo>
                <a:lnTo>
                  <a:pt x="213" y="159"/>
                </a:lnTo>
                <a:lnTo>
                  <a:pt x="215" y="161"/>
                </a:lnTo>
                <a:lnTo>
                  <a:pt x="218" y="162"/>
                </a:lnTo>
                <a:lnTo>
                  <a:pt x="220" y="163"/>
                </a:lnTo>
                <a:lnTo>
                  <a:pt x="223" y="164"/>
                </a:lnTo>
                <a:lnTo>
                  <a:pt x="225" y="164"/>
                </a:lnTo>
                <a:lnTo>
                  <a:pt x="228" y="165"/>
                </a:lnTo>
                <a:lnTo>
                  <a:pt x="231" y="165"/>
                </a:lnTo>
                <a:lnTo>
                  <a:pt x="235" y="165"/>
                </a:lnTo>
                <a:lnTo>
                  <a:pt x="238" y="165"/>
                </a:lnTo>
                <a:lnTo>
                  <a:pt x="242" y="165"/>
                </a:lnTo>
                <a:lnTo>
                  <a:pt x="246" y="164"/>
                </a:lnTo>
                <a:lnTo>
                  <a:pt x="250" y="163"/>
                </a:lnTo>
                <a:lnTo>
                  <a:pt x="254" y="162"/>
                </a:lnTo>
                <a:lnTo>
                  <a:pt x="259" y="160"/>
                </a:lnTo>
                <a:lnTo>
                  <a:pt x="262" y="158"/>
                </a:lnTo>
                <a:lnTo>
                  <a:pt x="266" y="156"/>
                </a:lnTo>
                <a:lnTo>
                  <a:pt x="270" y="154"/>
                </a:lnTo>
                <a:lnTo>
                  <a:pt x="274" y="151"/>
                </a:lnTo>
                <a:lnTo>
                  <a:pt x="278" y="148"/>
                </a:lnTo>
                <a:lnTo>
                  <a:pt x="281" y="145"/>
                </a:lnTo>
                <a:lnTo>
                  <a:pt x="285" y="142"/>
                </a:lnTo>
                <a:lnTo>
                  <a:pt x="288" y="138"/>
                </a:lnTo>
                <a:lnTo>
                  <a:pt x="291" y="134"/>
                </a:lnTo>
                <a:lnTo>
                  <a:pt x="294" y="130"/>
                </a:lnTo>
                <a:lnTo>
                  <a:pt x="296" y="125"/>
                </a:lnTo>
                <a:lnTo>
                  <a:pt x="299" y="121"/>
                </a:lnTo>
                <a:lnTo>
                  <a:pt x="301" y="117"/>
                </a:lnTo>
                <a:lnTo>
                  <a:pt x="302" y="112"/>
                </a:lnTo>
                <a:lnTo>
                  <a:pt x="303" y="108"/>
                </a:lnTo>
                <a:lnTo>
                  <a:pt x="304" y="103"/>
                </a:lnTo>
                <a:lnTo>
                  <a:pt x="305" y="99"/>
                </a:lnTo>
                <a:lnTo>
                  <a:pt x="305" y="94"/>
                </a:lnTo>
                <a:lnTo>
                  <a:pt x="305" y="91"/>
                </a:lnTo>
                <a:lnTo>
                  <a:pt x="305" y="88"/>
                </a:lnTo>
                <a:lnTo>
                  <a:pt x="304" y="86"/>
                </a:lnTo>
                <a:lnTo>
                  <a:pt x="303" y="84"/>
                </a:lnTo>
                <a:lnTo>
                  <a:pt x="303" y="81"/>
                </a:lnTo>
                <a:lnTo>
                  <a:pt x="301" y="79"/>
                </a:lnTo>
                <a:lnTo>
                  <a:pt x="300" y="77"/>
                </a:lnTo>
                <a:lnTo>
                  <a:pt x="299" y="76"/>
                </a:lnTo>
                <a:lnTo>
                  <a:pt x="297" y="74"/>
                </a:lnTo>
                <a:lnTo>
                  <a:pt x="296" y="73"/>
                </a:lnTo>
                <a:lnTo>
                  <a:pt x="294" y="72"/>
                </a:lnTo>
                <a:lnTo>
                  <a:pt x="292" y="71"/>
                </a:lnTo>
                <a:lnTo>
                  <a:pt x="290" y="70"/>
                </a:lnTo>
                <a:lnTo>
                  <a:pt x="287" y="70"/>
                </a:lnTo>
                <a:lnTo>
                  <a:pt x="285" y="70"/>
                </a:lnTo>
                <a:lnTo>
                  <a:pt x="283" y="69"/>
                </a:lnTo>
                <a:lnTo>
                  <a:pt x="278" y="70"/>
                </a:lnTo>
                <a:lnTo>
                  <a:pt x="273" y="71"/>
                </a:lnTo>
                <a:lnTo>
                  <a:pt x="268" y="72"/>
                </a:lnTo>
                <a:lnTo>
                  <a:pt x="263" y="74"/>
                </a:lnTo>
                <a:lnTo>
                  <a:pt x="257" y="77"/>
                </a:lnTo>
                <a:lnTo>
                  <a:pt x="251" y="80"/>
                </a:lnTo>
                <a:lnTo>
                  <a:pt x="246" y="84"/>
                </a:lnTo>
                <a:lnTo>
                  <a:pt x="240" y="88"/>
                </a:lnTo>
                <a:lnTo>
                  <a:pt x="252" y="50"/>
                </a:lnTo>
                <a:lnTo>
                  <a:pt x="254" y="41"/>
                </a:lnTo>
                <a:lnTo>
                  <a:pt x="257" y="34"/>
                </a:lnTo>
                <a:lnTo>
                  <a:pt x="259" y="29"/>
                </a:lnTo>
                <a:lnTo>
                  <a:pt x="261" y="26"/>
                </a:lnTo>
                <a:lnTo>
                  <a:pt x="262" y="25"/>
                </a:lnTo>
                <a:lnTo>
                  <a:pt x="263" y="23"/>
                </a:lnTo>
                <a:lnTo>
                  <a:pt x="264" y="22"/>
                </a:lnTo>
                <a:lnTo>
                  <a:pt x="266" y="22"/>
                </a:lnTo>
                <a:lnTo>
                  <a:pt x="267" y="21"/>
                </a:lnTo>
                <a:lnTo>
                  <a:pt x="269" y="20"/>
                </a:lnTo>
                <a:lnTo>
                  <a:pt x="271" y="20"/>
                </a:lnTo>
                <a:lnTo>
                  <a:pt x="272" y="20"/>
                </a:lnTo>
                <a:lnTo>
                  <a:pt x="277" y="20"/>
                </a:lnTo>
                <a:lnTo>
                  <a:pt x="282" y="21"/>
                </a:lnTo>
                <a:lnTo>
                  <a:pt x="292" y="22"/>
                </a:lnTo>
                <a:lnTo>
                  <a:pt x="298" y="22"/>
                </a:lnTo>
                <a:lnTo>
                  <a:pt x="301" y="22"/>
                </a:lnTo>
                <a:lnTo>
                  <a:pt x="303" y="22"/>
                </a:lnTo>
                <a:lnTo>
                  <a:pt x="306" y="21"/>
                </a:lnTo>
                <a:lnTo>
                  <a:pt x="308" y="20"/>
                </a:lnTo>
                <a:lnTo>
                  <a:pt x="309" y="19"/>
                </a:lnTo>
                <a:lnTo>
                  <a:pt x="310" y="18"/>
                </a:lnTo>
                <a:lnTo>
                  <a:pt x="311" y="16"/>
                </a:lnTo>
                <a:lnTo>
                  <a:pt x="311" y="15"/>
                </a:lnTo>
                <a:lnTo>
                  <a:pt x="311" y="15"/>
                </a:lnTo>
                <a:close/>
                <a:moveTo>
                  <a:pt x="251" y="88"/>
                </a:moveTo>
                <a:lnTo>
                  <a:pt x="251" y="88"/>
                </a:lnTo>
                <a:lnTo>
                  <a:pt x="256" y="85"/>
                </a:lnTo>
                <a:lnTo>
                  <a:pt x="260" y="83"/>
                </a:lnTo>
                <a:lnTo>
                  <a:pt x="263" y="83"/>
                </a:lnTo>
                <a:lnTo>
                  <a:pt x="264" y="82"/>
                </a:lnTo>
                <a:lnTo>
                  <a:pt x="266" y="82"/>
                </a:lnTo>
                <a:lnTo>
                  <a:pt x="268" y="82"/>
                </a:lnTo>
                <a:lnTo>
                  <a:pt x="271" y="82"/>
                </a:lnTo>
                <a:lnTo>
                  <a:pt x="273" y="83"/>
                </a:lnTo>
                <a:lnTo>
                  <a:pt x="275" y="84"/>
                </a:lnTo>
                <a:lnTo>
                  <a:pt x="277" y="85"/>
                </a:lnTo>
                <a:lnTo>
                  <a:pt x="278" y="87"/>
                </a:lnTo>
                <a:lnTo>
                  <a:pt x="279" y="88"/>
                </a:lnTo>
                <a:lnTo>
                  <a:pt x="280" y="90"/>
                </a:lnTo>
                <a:lnTo>
                  <a:pt x="281" y="92"/>
                </a:lnTo>
                <a:lnTo>
                  <a:pt x="282" y="96"/>
                </a:lnTo>
                <a:lnTo>
                  <a:pt x="282" y="99"/>
                </a:lnTo>
                <a:lnTo>
                  <a:pt x="282" y="104"/>
                </a:lnTo>
                <a:lnTo>
                  <a:pt x="281" y="109"/>
                </a:lnTo>
                <a:lnTo>
                  <a:pt x="280" y="114"/>
                </a:lnTo>
                <a:lnTo>
                  <a:pt x="279" y="119"/>
                </a:lnTo>
                <a:lnTo>
                  <a:pt x="277" y="124"/>
                </a:lnTo>
                <a:lnTo>
                  <a:pt x="275" y="129"/>
                </a:lnTo>
                <a:lnTo>
                  <a:pt x="272" y="133"/>
                </a:lnTo>
                <a:lnTo>
                  <a:pt x="269" y="138"/>
                </a:lnTo>
                <a:lnTo>
                  <a:pt x="266" y="143"/>
                </a:lnTo>
                <a:lnTo>
                  <a:pt x="263" y="147"/>
                </a:lnTo>
                <a:lnTo>
                  <a:pt x="259" y="150"/>
                </a:lnTo>
                <a:lnTo>
                  <a:pt x="256" y="153"/>
                </a:lnTo>
                <a:lnTo>
                  <a:pt x="253" y="155"/>
                </a:lnTo>
                <a:lnTo>
                  <a:pt x="249" y="156"/>
                </a:lnTo>
                <a:lnTo>
                  <a:pt x="245" y="157"/>
                </a:lnTo>
                <a:lnTo>
                  <a:pt x="241" y="158"/>
                </a:lnTo>
                <a:lnTo>
                  <a:pt x="238" y="158"/>
                </a:lnTo>
                <a:lnTo>
                  <a:pt x="235" y="157"/>
                </a:lnTo>
                <a:lnTo>
                  <a:pt x="232" y="155"/>
                </a:lnTo>
                <a:lnTo>
                  <a:pt x="230" y="154"/>
                </a:lnTo>
                <a:lnTo>
                  <a:pt x="227" y="152"/>
                </a:lnTo>
                <a:lnTo>
                  <a:pt x="226" y="149"/>
                </a:lnTo>
                <a:lnTo>
                  <a:pt x="225" y="147"/>
                </a:lnTo>
                <a:lnTo>
                  <a:pt x="225" y="144"/>
                </a:lnTo>
                <a:lnTo>
                  <a:pt x="225" y="140"/>
                </a:lnTo>
                <a:lnTo>
                  <a:pt x="225" y="136"/>
                </a:lnTo>
                <a:lnTo>
                  <a:pt x="226" y="132"/>
                </a:lnTo>
                <a:lnTo>
                  <a:pt x="227" y="128"/>
                </a:lnTo>
                <a:lnTo>
                  <a:pt x="228" y="124"/>
                </a:lnTo>
                <a:lnTo>
                  <a:pt x="229" y="119"/>
                </a:lnTo>
                <a:lnTo>
                  <a:pt x="231" y="115"/>
                </a:lnTo>
                <a:lnTo>
                  <a:pt x="233" y="111"/>
                </a:lnTo>
                <a:lnTo>
                  <a:pt x="235" y="107"/>
                </a:lnTo>
                <a:lnTo>
                  <a:pt x="237" y="104"/>
                </a:lnTo>
                <a:lnTo>
                  <a:pt x="240" y="100"/>
                </a:lnTo>
                <a:lnTo>
                  <a:pt x="242" y="97"/>
                </a:lnTo>
                <a:lnTo>
                  <a:pt x="244" y="94"/>
                </a:lnTo>
                <a:lnTo>
                  <a:pt x="247" y="92"/>
                </a:lnTo>
                <a:lnTo>
                  <a:pt x="249" y="90"/>
                </a:lnTo>
                <a:lnTo>
                  <a:pt x="251" y="88"/>
                </a:lnTo>
                <a:lnTo>
                  <a:pt x="251" y="88"/>
                </a:lnTo>
                <a:close/>
                <a:moveTo>
                  <a:pt x="591" y="73"/>
                </a:moveTo>
                <a:lnTo>
                  <a:pt x="591" y="73"/>
                </a:lnTo>
                <a:lnTo>
                  <a:pt x="590" y="72"/>
                </a:lnTo>
                <a:lnTo>
                  <a:pt x="588" y="71"/>
                </a:lnTo>
                <a:lnTo>
                  <a:pt x="584" y="70"/>
                </a:lnTo>
                <a:lnTo>
                  <a:pt x="580" y="69"/>
                </a:lnTo>
                <a:lnTo>
                  <a:pt x="575" y="69"/>
                </a:lnTo>
                <a:lnTo>
                  <a:pt x="572" y="69"/>
                </a:lnTo>
                <a:lnTo>
                  <a:pt x="568" y="69"/>
                </a:lnTo>
                <a:lnTo>
                  <a:pt x="565" y="70"/>
                </a:lnTo>
                <a:lnTo>
                  <a:pt x="562" y="71"/>
                </a:lnTo>
                <a:lnTo>
                  <a:pt x="558" y="71"/>
                </a:lnTo>
                <a:lnTo>
                  <a:pt x="555" y="72"/>
                </a:lnTo>
                <a:lnTo>
                  <a:pt x="552" y="74"/>
                </a:lnTo>
                <a:lnTo>
                  <a:pt x="548" y="76"/>
                </a:lnTo>
                <a:lnTo>
                  <a:pt x="546" y="77"/>
                </a:lnTo>
                <a:lnTo>
                  <a:pt x="542" y="79"/>
                </a:lnTo>
                <a:lnTo>
                  <a:pt x="539" y="81"/>
                </a:lnTo>
                <a:lnTo>
                  <a:pt x="536" y="84"/>
                </a:lnTo>
                <a:lnTo>
                  <a:pt x="534" y="86"/>
                </a:lnTo>
                <a:lnTo>
                  <a:pt x="531" y="89"/>
                </a:lnTo>
                <a:lnTo>
                  <a:pt x="528" y="92"/>
                </a:lnTo>
                <a:lnTo>
                  <a:pt x="525" y="95"/>
                </a:lnTo>
                <a:lnTo>
                  <a:pt x="521" y="101"/>
                </a:lnTo>
                <a:lnTo>
                  <a:pt x="517" y="107"/>
                </a:lnTo>
                <a:lnTo>
                  <a:pt x="514" y="113"/>
                </a:lnTo>
                <a:lnTo>
                  <a:pt x="512" y="119"/>
                </a:lnTo>
                <a:lnTo>
                  <a:pt x="509" y="125"/>
                </a:lnTo>
                <a:lnTo>
                  <a:pt x="508" y="131"/>
                </a:lnTo>
                <a:lnTo>
                  <a:pt x="507" y="137"/>
                </a:lnTo>
                <a:lnTo>
                  <a:pt x="507" y="143"/>
                </a:lnTo>
                <a:lnTo>
                  <a:pt x="507" y="145"/>
                </a:lnTo>
                <a:lnTo>
                  <a:pt x="507" y="148"/>
                </a:lnTo>
                <a:lnTo>
                  <a:pt x="508" y="151"/>
                </a:lnTo>
                <a:lnTo>
                  <a:pt x="508" y="153"/>
                </a:lnTo>
                <a:lnTo>
                  <a:pt x="509" y="155"/>
                </a:lnTo>
                <a:lnTo>
                  <a:pt x="510" y="156"/>
                </a:lnTo>
                <a:lnTo>
                  <a:pt x="511" y="158"/>
                </a:lnTo>
                <a:lnTo>
                  <a:pt x="512" y="160"/>
                </a:lnTo>
                <a:lnTo>
                  <a:pt x="514" y="161"/>
                </a:lnTo>
                <a:lnTo>
                  <a:pt x="515" y="162"/>
                </a:lnTo>
                <a:lnTo>
                  <a:pt x="517" y="163"/>
                </a:lnTo>
                <a:lnTo>
                  <a:pt x="519" y="164"/>
                </a:lnTo>
                <a:lnTo>
                  <a:pt x="521" y="164"/>
                </a:lnTo>
                <a:lnTo>
                  <a:pt x="523" y="165"/>
                </a:lnTo>
                <a:lnTo>
                  <a:pt x="525" y="165"/>
                </a:lnTo>
                <a:lnTo>
                  <a:pt x="528" y="165"/>
                </a:lnTo>
                <a:lnTo>
                  <a:pt x="531" y="165"/>
                </a:lnTo>
                <a:lnTo>
                  <a:pt x="534" y="164"/>
                </a:lnTo>
                <a:lnTo>
                  <a:pt x="537" y="164"/>
                </a:lnTo>
                <a:lnTo>
                  <a:pt x="541" y="163"/>
                </a:lnTo>
                <a:lnTo>
                  <a:pt x="544" y="162"/>
                </a:lnTo>
                <a:lnTo>
                  <a:pt x="548" y="161"/>
                </a:lnTo>
                <a:lnTo>
                  <a:pt x="555" y="158"/>
                </a:lnTo>
                <a:lnTo>
                  <a:pt x="563" y="155"/>
                </a:lnTo>
                <a:lnTo>
                  <a:pt x="571" y="151"/>
                </a:lnTo>
                <a:lnTo>
                  <a:pt x="579" y="145"/>
                </a:lnTo>
                <a:lnTo>
                  <a:pt x="588" y="139"/>
                </a:lnTo>
                <a:lnTo>
                  <a:pt x="583" y="134"/>
                </a:lnTo>
                <a:lnTo>
                  <a:pt x="575" y="139"/>
                </a:lnTo>
                <a:lnTo>
                  <a:pt x="567" y="143"/>
                </a:lnTo>
                <a:lnTo>
                  <a:pt x="561" y="146"/>
                </a:lnTo>
                <a:lnTo>
                  <a:pt x="556" y="148"/>
                </a:lnTo>
                <a:lnTo>
                  <a:pt x="552" y="149"/>
                </a:lnTo>
                <a:lnTo>
                  <a:pt x="549" y="150"/>
                </a:lnTo>
                <a:lnTo>
                  <a:pt x="546" y="151"/>
                </a:lnTo>
                <a:lnTo>
                  <a:pt x="543" y="151"/>
                </a:lnTo>
                <a:lnTo>
                  <a:pt x="540" y="151"/>
                </a:lnTo>
                <a:lnTo>
                  <a:pt x="537" y="150"/>
                </a:lnTo>
                <a:lnTo>
                  <a:pt x="535" y="149"/>
                </a:lnTo>
                <a:lnTo>
                  <a:pt x="533" y="148"/>
                </a:lnTo>
                <a:lnTo>
                  <a:pt x="532" y="147"/>
                </a:lnTo>
                <a:lnTo>
                  <a:pt x="532" y="146"/>
                </a:lnTo>
                <a:lnTo>
                  <a:pt x="531" y="143"/>
                </a:lnTo>
                <a:lnTo>
                  <a:pt x="530" y="140"/>
                </a:lnTo>
                <a:lnTo>
                  <a:pt x="530" y="137"/>
                </a:lnTo>
                <a:lnTo>
                  <a:pt x="530" y="131"/>
                </a:lnTo>
                <a:lnTo>
                  <a:pt x="531" y="125"/>
                </a:lnTo>
                <a:lnTo>
                  <a:pt x="554" y="117"/>
                </a:lnTo>
                <a:lnTo>
                  <a:pt x="562" y="114"/>
                </a:lnTo>
                <a:lnTo>
                  <a:pt x="567" y="112"/>
                </a:lnTo>
                <a:lnTo>
                  <a:pt x="574" y="108"/>
                </a:lnTo>
                <a:lnTo>
                  <a:pt x="581" y="105"/>
                </a:lnTo>
                <a:lnTo>
                  <a:pt x="586" y="101"/>
                </a:lnTo>
                <a:lnTo>
                  <a:pt x="588" y="99"/>
                </a:lnTo>
                <a:lnTo>
                  <a:pt x="590" y="98"/>
                </a:lnTo>
                <a:lnTo>
                  <a:pt x="593" y="94"/>
                </a:lnTo>
                <a:lnTo>
                  <a:pt x="594" y="93"/>
                </a:lnTo>
                <a:lnTo>
                  <a:pt x="595" y="90"/>
                </a:lnTo>
                <a:lnTo>
                  <a:pt x="596" y="89"/>
                </a:lnTo>
                <a:lnTo>
                  <a:pt x="596" y="87"/>
                </a:lnTo>
                <a:lnTo>
                  <a:pt x="596" y="85"/>
                </a:lnTo>
                <a:lnTo>
                  <a:pt x="597" y="84"/>
                </a:lnTo>
                <a:lnTo>
                  <a:pt x="596" y="82"/>
                </a:lnTo>
                <a:lnTo>
                  <a:pt x="596" y="80"/>
                </a:lnTo>
                <a:lnTo>
                  <a:pt x="596" y="79"/>
                </a:lnTo>
                <a:lnTo>
                  <a:pt x="595" y="77"/>
                </a:lnTo>
                <a:lnTo>
                  <a:pt x="594" y="76"/>
                </a:lnTo>
                <a:lnTo>
                  <a:pt x="593" y="75"/>
                </a:lnTo>
                <a:lnTo>
                  <a:pt x="593" y="74"/>
                </a:lnTo>
                <a:lnTo>
                  <a:pt x="591" y="73"/>
                </a:lnTo>
                <a:lnTo>
                  <a:pt x="591" y="73"/>
                </a:lnTo>
                <a:close/>
                <a:moveTo>
                  <a:pt x="568" y="101"/>
                </a:moveTo>
                <a:lnTo>
                  <a:pt x="568" y="101"/>
                </a:lnTo>
                <a:lnTo>
                  <a:pt x="565" y="103"/>
                </a:lnTo>
                <a:lnTo>
                  <a:pt x="561" y="105"/>
                </a:lnTo>
                <a:lnTo>
                  <a:pt x="557" y="108"/>
                </a:lnTo>
                <a:lnTo>
                  <a:pt x="553" y="110"/>
                </a:lnTo>
                <a:lnTo>
                  <a:pt x="549" y="112"/>
                </a:lnTo>
                <a:lnTo>
                  <a:pt x="544" y="114"/>
                </a:lnTo>
                <a:lnTo>
                  <a:pt x="533" y="118"/>
                </a:lnTo>
                <a:lnTo>
                  <a:pt x="535" y="112"/>
                </a:lnTo>
                <a:lnTo>
                  <a:pt x="537" y="106"/>
                </a:lnTo>
                <a:lnTo>
                  <a:pt x="539" y="99"/>
                </a:lnTo>
                <a:lnTo>
                  <a:pt x="542" y="93"/>
                </a:lnTo>
                <a:lnTo>
                  <a:pt x="545" y="90"/>
                </a:lnTo>
                <a:lnTo>
                  <a:pt x="547" y="86"/>
                </a:lnTo>
                <a:lnTo>
                  <a:pt x="551" y="84"/>
                </a:lnTo>
                <a:lnTo>
                  <a:pt x="554" y="81"/>
                </a:lnTo>
                <a:lnTo>
                  <a:pt x="556" y="80"/>
                </a:lnTo>
                <a:lnTo>
                  <a:pt x="559" y="79"/>
                </a:lnTo>
                <a:lnTo>
                  <a:pt x="561" y="78"/>
                </a:lnTo>
                <a:lnTo>
                  <a:pt x="564" y="78"/>
                </a:lnTo>
                <a:lnTo>
                  <a:pt x="566" y="78"/>
                </a:lnTo>
                <a:lnTo>
                  <a:pt x="569" y="79"/>
                </a:lnTo>
                <a:lnTo>
                  <a:pt x="571" y="80"/>
                </a:lnTo>
                <a:lnTo>
                  <a:pt x="572" y="81"/>
                </a:lnTo>
                <a:lnTo>
                  <a:pt x="574" y="82"/>
                </a:lnTo>
                <a:lnTo>
                  <a:pt x="575" y="84"/>
                </a:lnTo>
                <a:lnTo>
                  <a:pt x="575" y="86"/>
                </a:lnTo>
                <a:lnTo>
                  <a:pt x="576" y="88"/>
                </a:lnTo>
                <a:lnTo>
                  <a:pt x="575" y="90"/>
                </a:lnTo>
                <a:lnTo>
                  <a:pt x="575" y="92"/>
                </a:lnTo>
                <a:lnTo>
                  <a:pt x="574" y="93"/>
                </a:lnTo>
                <a:lnTo>
                  <a:pt x="574" y="95"/>
                </a:lnTo>
                <a:lnTo>
                  <a:pt x="573" y="96"/>
                </a:lnTo>
                <a:lnTo>
                  <a:pt x="571" y="98"/>
                </a:lnTo>
                <a:lnTo>
                  <a:pt x="568" y="101"/>
                </a:lnTo>
                <a:lnTo>
                  <a:pt x="568" y="101"/>
                </a:lnTo>
                <a:close/>
                <a:moveTo>
                  <a:pt x="775" y="9"/>
                </a:moveTo>
                <a:lnTo>
                  <a:pt x="775" y="9"/>
                </a:lnTo>
                <a:lnTo>
                  <a:pt x="773" y="8"/>
                </a:lnTo>
                <a:lnTo>
                  <a:pt x="771" y="7"/>
                </a:lnTo>
                <a:lnTo>
                  <a:pt x="769" y="6"/>
                </a:lnTo>
                <a:lnTo>
                  <a:pt x="766" y="6"/>
                </a:lnTo>
                <a:lnTo>
                  <a:pt x="760" y="6"/>
                </a:lnTo>
                <a:lnTo>
                  <a:pt x="755" y="7"/>
                </a:lnTo>
                <a:lnTo>
                  <a:pt x="749" y="9"/>
                </a:lnTo>
                <a:lnTo>
                  <a:pt x="743" y="10"/>
                </a:lnTo>
                <a:lnTo>
                  <a:pt x="736" y="12"/>
                </a:lnTo>
                <a:lnTo>
                  <a:pt x="731" y="15"/>
                </a:lnTo>
                <a:lnTo>
                  <a:pt x="725" y="18"/>
                </a:lnTo>
                <a:lnTo>
                  <a:pt x="720" y="21"/>
                </a:lnTo>
                <a:lnTo>
                  <a:pt x="715" y="25"/>
                </a:lnTo>
                <a:lnTo>
                  <a:pt x="711" y="29"/>
                </a:lnTo>
                <a:lnTo>
                  <a:pt x="708" y="34"/>
                </a:lnTo>
                <a:lnTo>
                  <a:pt x="704" y="38"/>
                </a:lnTo>
                <a:lnTo>
                  <a:pt x="701" y="44"/>
                </a:lnTo>
                <a:lnTo>
                  <a:pt x="698" y="51"/>
                </a:lnTo>
                <a:lnTo>
                  <a:pt x="694" y="60"/>
                </a:lnTo>
                <a:lnTo>
                  <a:pt x="691" y="70"/>
                </a:lnTo>
                <a:lnTo>
                  <a:pt x="686" y="69"/>
                </a:lnTo>
                <a:lnTo>
                  <a:pt x="682" y="69"/>
                </a:lnTo>
                <a:lnTo>
                  <a:pt x="678" y="69"/>
                </a:lnTo>
                <a:lnTo>
                  <a:pt x="674" y="70"/>
                </a:lnTo>
                <a:lnTo>
                  <a:pt x="671" y="71"/>
                </a:lnTo>
                <a:lnTo>
                  <a:pt x="667" y="71"/>
                </a:lnTo>
                <a:lnTo>
                  <a:pt x="663" y="73"/>
                </a:lnTo>
                <a:lnTo>
                  <a:pt x="659" y="74"/>
                </a:lnTo>
                <a:lnTo>
                  <a:pt x="655" y="77"/>
                </a:lnTo>
                <a:lnTo>
                  <a:pt x="650" y="79"/>
                </a:lnTo>
                <a:lnTo>
                  <a:pt x="646" y="81"/>
                </a:lnTo>
                <a:lnTo>
                  <a:pt x="642" y="84"/>
                </a:lnTo>
                <a:lnTo>
                  <a:pt x="638" y="88"/>
                </a:lnTo>
                <a:lnTo>
                  <a:pt x="634" y="91"/>
                </a:lnTo>
                <a:lnTo>
                  <a:pt x="630" y="95"/>
                </a:lnTo>
                <a:lnTo>
                  <a:pt x="626" y="99"/>
                </a:lnTo>
                <a:lnTo>
                  <a:pt x="623" y="104"/>
                </a:lnTo>
                <a:lnTo>
                  <a:pt x="619" y="109"/>
                </a:lnTo>
                <a:lnTo>
                  <a:pt x="616" y="114"/>
                </a:lnTo>
                <a:lnTo>
                  <a:pt x="613" y="119"/>
                </a:lnTo>
                <a:lnTo>
                  <a:pt x="611" y="124"/>
                </a:lnTo>
                <a:lnTo>
                  <a:pt x="609" y="128"/>
                </a:lnTo>
                <a:lnTo>
                  <a:pt x="607" y="133"/>
                </a:lnTo>
                <a:lnTo>
                  <a:pt x="606" y="137"/>
                </a:lnTo>
                <a:lnTo>
                  <a:pt x="605" y="141"/>
                </a:lnTo>
                <a:lnTo>
                  <a:pt x="605" y="145"/>
                </a:lnTo>
                <a:lnTo>
                  <a:pt x="605" y="148"/>
                </a:lnTo>
                <a:lnTo>
                  <a:pt x="605" y="150"/>
                </a:lnTo>
                <a:lnTo>
                  <a:pt x="606" y="152"/>
                </a:lnTo>
                <a:lnTo>
                  <a:pt x="607" y="154"/>
                </a:lnTo>
                <a:lnTo>
                  <a:pt x="607" y="156"/>
                </a:lnTo>
                <a:lnTo>
                  <a:pt x="608" y="157"/>
                </a:lnTo>
                <a:lnTo>
                  <a:pt x="609" y="159"/>
                </a:lnTo>
                <a:lnTo>
                  <a:pt x="610" y="161"/>
                </a:lnTo>
                <a:lnTo>
                  <a:pt x="612" y="161"/>
                </a:lnTo>
                <a:lnTo>
                  <a:pt x="613" y="163"/>
                </a:lnTo>
                <a:lnTo>
                  <a:pt x="615" y="164"/>
                </a:lnTo>
                <a:lnTo>
                  <a:pt x="616" y="164"/>
                </a:lnTo>
                <a:lnTo>
                  <a:pt x="618" y="165"/>
                </a:lnTo>
                <a:lnTo>
                  <a:pt x="620" y="165"/>
                </a:lnTo>
                <a:lnTo>
                  <a:pt x="623" y="166"/>
                </a:lnTo>
                <a:lnTo>
                  <a:pt x="628" y="165"/>
                </a:lnTo>
                <a:lnTo>
                  <a:pt x="633" y="164"/>
                </a:lnTo>
                <a:lnTo>
                  <a:pt x="638" y="163"/>
                </a:lnTo>
                <a:lnTo>
                  <a:pt x="644" y="161"/>
                </a:lnTo>
                <a:lnTo>
                  <a:pt x="647" y="159"/>
                </a:lnTo>
                <a:lnTo>
                  <a:pt x="650" y="157"/>
                </a:lnTo>
                <a:lnTo>
                  <a:pt x="657" y="153"/>
                </a:lnTo>
                <a:lnTo>
                  <a:pt x="664" y="148"/>
                </a:lnTo>
                <a:lnTo>
                  <a:pt x="672" y="141"/>
                </a:lnTo>
                <a:lnTo>
                  <a:pt x="668" y="155"/>
                </a:lnTo>
                <a:lnTo>
                  <a:pt x="666" y="158"/>
                </a:lnTo>
                <a:lnTo>
                  <a:pt x="666" y="161"/>
                </a:lnTo>
                <a:lnTo>
                  <a:pt x="666" y="161"/>
                </a:lnTo>
                <a:lnTo>
                  <a:pt x="667" y="162"/>
                </a:lnTo>
                <a:lnTo>
                  <a:pt x="667" y="163"/>
                </a:lnTo>
                <a:lnTo>
                  <a:pt x="668" y="164"/>
                </a:lnTo>
                <a:lnTo>
                  <a:pt x="669" y="165"/>
                </a:lnTo>
                <a:lnTo>
                  <a:pt x="671" y="165"/>
                </a:lnTo>
                <a:lnTo>
                  <a:pt x="672" y="166"/>
                </a:lnTo>
                <a:lnTo>
                  <a:pt x="674" y="166"/>
                </a:lnTo>
                <a:lnTo>
                  <a:pt x="678" y="165"/>
                </a:lnTo>
                <a:lnTo>
                  <a:pt x="683" y="164"/>
                </a:lnTo>
                <a:lnTo>
                  <a:pt x="688" y="162"/>
                </a:lnTo>
                <a:lnTo>
                  <a:pt x="694" y="160"/>
                </a:lnTo>
                <a:lnTo>
                  <a:pt x="699" y="157"/>
                </a:lnTo>
                <a:lnTo>
                  <a:pt x="706" y="154"/>
                </a:lnTo>
                <a:lnTo>
                  <a:pt x="714" y="149"/>
                </a:lnTo>
                <a:lnTo>
                  <a:pt x="723" y="143"/>
                </a:lnTo>
                <a:lnTo>
                  <a:pt x="718" y="139"/>
                </a:lnTo>
                <a:lnTo>
                  <a:pt x="707" y="146"/>
                </a:lnTo>
                <a:lnTo>
                  <a:pt x="703" y="148"/>
                </a:lnTo>
                <a:lnTo>
                  <a:pt x="699" y="150"/>
                </a:lnTo>
                <a:lnTo>
                  <a:pt x="696" y="151"/>
                </a:lnTo>
                <a:lnTo>
                  <a:pt x="694" y="151"/>
                </a:lnTo>
                <a:lnTo>
                  <a:pt x="692" y="151"/>
                </a:lnTo>
                <a:lnTo>
                  <a:pt x="691" y="151"/>
                </a:lnTo>
                <a:lnTo>
                  <a:pt x="690" y="150"/>
                </a:lnTo>
                <a:lnTo>
                  <a:pt x="690" y="149"/>
                </a:lnTo>
                <a:lnTo>
                  <a:pt x="690" y="149"/>
                </a:lnTo>
                <a:lnTo>
                  <a:pt x="689" y="147"/>
                </a:lnTo>
                <a:lnTo>
                  <a:pt x="690" y="145"/>
                </a:lnTo>
                <a:lnTo>
                  <a:pt x="690" y="141"/>
                </a:lnTo>
                <a:lnTo>
                  <a:pt x="693" y="131"/>
                </a:lnTo>
                <a:lnTo>
                  <a:pt x="713" y="65"/>
                </a:lnTo>
                <a:lnTo>
                  <a:pt x="720" y="43"/>
                </a:lnTo>
                <a:lnTo>
                  <a:pt x="722" y="37"/>
                </a:lnTo>
                <a:lnTo>
                  <a:pt x="724" y="33"/>
                </a:lnTo>
                <a:lnTo>
                  <a:pt x="726" y="29"/>
                </a:lnTo>
                <a:lnTo>
                  <a:pt x="727" y="26"/>
                </a:lnTo>
                <a:lnTo>
                  <a:pt x="729" y="24"/>
                </a:lnTo>
                <a:lnTo>
                  <a:pt x="731" y="22"/>
                </a:lnTo>
                <a:lnTo>
                  <a:pt x="733" y="22"/>
                </a:lnTo>
                <a:lnTo>
                  <a:pt x="735" y="21"/>
                </a:lnTo>
                <a:lnTo>
                  <a:pt x="737" y="20"/>
                </a:lnTo>
                <a:lnTo>
                  <a:pt x="740" y="20"/>
                </a:lnTo>
                <a:lnTo>
                  <a:pt x="745" y="20"/>
                </a:lnTo>
                <a:lnTo>
                  <a:pt x="753" y="21"/>
                </a:lnTo>
                <a:lnTo>
                  <a:pt x="761" y="22"/>
                </a:lnTo>
                <a:lnTo>
                  <a:pt x="767" y="22"/>
                </a:lnTo>
                <a:lnTo>
                  <a:pt x="769" y="22"/>
                </a:lnTo>
                <a:lnTo>
                  <a:pt x="772" y="22"/>
                </a:lnTo>
                <a:lnTo>
                  <a:pt x="774" y="21"/>
                </a:lnTo>
                <a:lnTo>
                  <a:pt x="775" y="20"/>
                </a:lnTo>
                <a:lnTo>
                  <a:pt x="777" y="19"/>
                </a:lnTo>
                <a:lnTo>
                  <a:pt x="778" y="18"/>
                </a:lnTo>
                <a:lnTo>
                  <a:pt x="778" y="16"/>
                </a:lnTo>
                <a:lnTo>
                  <a:pt x="778" y="14"/>
                </a:lnTo>
                <a:lnTo>
                  <a:pt x="778" y="13"/>
                </a:lnTo>
                <a:lnTo>
                  <a:pt x="778" y="11"/>
                </a:lnTo>
                <a:lnTo>
                  <a:pt x="777" y="10"/>
                </a:lnTo>
                <a:lnTo>
                  <a:pt x="775" y="9"/>
                </a:lnTo>
                <a:lnTo>
                  <a:pt x="775" y="9"/>
                </a:lnTo>
                <a:close/>
                <a:moveTo>
                  <a:pt x="681" y="104"/>
                </a:moveTo>
                <a:lnTo>
                  <a:pt x="681" y="104"/>
                </a:lnTo>
                <a:lnTo>
                  <a:pt x="678" y="114"/>
                </a:lnTo>
                <a:lnTo>
                  <a:pt x="676" y="122"/>
                </a:lnTo>
                <a:lnTo>
                  <a:pt x="673" y="128"/>
                </a:lnTo>
                <a:lnTo>
                  <a:pt x="672" y="130"/>
                </a:lnTo>
                <a:lnTo>
                  <a:pt x="671" y="131"/>
                </a:lnTo>
                <a:lnTo>
                  <a:pt x="668" y="136"/>
                </a:lnTo>
                <a:lnTo>
                  <a:pt x="663" y="139"/>
                </a:lnTo>
                <a:lnTo>
                  <a:pt x="659" y="143"/>
                </a:lnTo>
                <a:lnTo>
                  <a:pt x="653" y="146"/>
                </a:lnTo>
                <a:lnTo>
                  <a:pt x="650" y="148"/>
                </a:lnTo>
                <a:lnTo>
                  <a:pt x="646" y="149"/>
                </a:lnTo>
                <a:lnTo>
                  <a:pt x="643" y="150"/>
                </a:lnTo>
                <a:lnTo>
                  <a:pt x="640" y="150"/>
                </a:lnTo>
                <a:lnTo>
                  <a:pt x="637" y="150"/>
                </a:lnTo>
                <a:lnTo>
                  <a:pt x="635" y="149"/>
                </a:lnTo>
                <a:lnTo>
                  <a:pt x="633" y="148"/>
                </a:lnTo>
                <a:lnTo>
                  <a:pt x="631" y="147"/>
                </a:lnTo>
                <a:lnTo>
                  <a:pt x="629" y="145"/>
                </a:lnTo>
                <a:lnTo>
                  <a:pt x="628" y="143"/>
                </a:lnTo>
                <a:lnTo>
                  <a:pt x="627" y="140"/>
                </a:lnTo>
                <a:lnTo>
                  <a:pt x="627" y="137"/>
                </a:lnTo>
                <a:lnTo>
                  <a:pt x="627" y="134"/>
                </a:lnTo>
                <a:lnTo>
                  <a:pt x="627" y="131"/>
                </a:lnTo>
                <a:lnTo>
                  <a:pt x="628" y="128"/>
                </a:lnTo>
                <a:lnTo>
                  <a:pt x="629" y="124"/>
                </a:lnTo>
                <a:lnTo>
                  <a:pt x="630" y="120"/>
                </a:lnTo>
                <a:lnTo>
                  <a:pt x="632" y="117"/>
                </a:lnTo>
                <a:lnTo>
                  <a:pt x="633" y="112"/>
                </a:lnTo>
                <a:lnTo>
                  <a:pt x="635" y="108"/>
                </a:lnTo>
                <a:lnTo>
                  <a:pt x="638" y="104"/>
                </a:lnTo>
                <a:lnTo>
                  <a:pt x="640" y="101"/>
                </a:lnTo>
                <a:lnTo>
                  <a:pt x="642" y="97"/>
                </a:lnTo>
                <a:lnTo>
                  <a:pt x="644" y="94"/>
                </a:lnTo>
                <a:lnTo>
                  <a:pt x="646" y="92"/>
                </a:lnTo>
                <a:lnTo>
                  <a:pt x="649" y="89"/>
                </a:lnTo>
                <a:lnTo>
                  <a:pt x="651" y="87"/>
                </a:lnTo>
                <a:lnTo>
                  <a:pt x="653" y="86"/>
                </a:lnTo>
                <a:lnTo>
                  <a:pt x="658" y="83"/>
                </a:lnTo>
                <a:lnTo>
                  <a:pt x="660" y="82"/>
                </a:lnTo>
                <a:lnTo>
                  <a:pt x="663" y="81"/>
                </a:lnTo>
                <a:lnTo>
                  <a:pt x="665" y="81"/>
                </a:lnTo>
                <a:lnTo>
                  <a:pt x="667" y="80"/>
                </a:lnTo>
                <a:lnTo>
                  <a:pt x="670" y="80"/>
                </a:lnTo>
                <a:lnTo>
                  <a:pt x="672" y="80"/>
                </a:lnTo>
                <a:lnTo>
                  <a:pt x="675" y="80"/>
                </a:lnTo>
                <a:lnTo>
                  <a:pt x="678" y="80"/>
                </a:lnTo>
                <a:lnTo>
                  <a:pt x="688" y="82"/>
                </a:lnTo>
                <a:lnTo>
                  <a:pt x="681" y="104"/>
                </a:lnTo>
                <a:lnTo>
                  <a:pt x="681" y="104"/>
                </a:lnTo>
                <a:close/>
                <a:moveTo>
                  <a:pt x="491" y="73"/>
                </a:moveTo>
                <a:lnTo>
                  <a:pt x="491" y="73"/>
                </a:lnTo>
                <a:lnTo>
                  <a:pt x="490" y="72"/>
                </a:lnTo>
                <a:lnTo>
                  <a:pt x="488" y="71"/>
                </a:lnTo>
                <a:lnTo>
                  <a:pt x="485" y="70"/>
                </a:lnTo>
                <a:lnTo>
                  <a:pt x="480" y="69"/>
                </a:lnTo>
                <a:lnTo>
                  <a:pt x="476" y="69"/>
                </a:lnTo>
                <a:lnTo>
                  <a:pt x="472" y="69"/>
                </a:lnTo>
                <a:lnTo>
                  <a:pt x="468" y="69"/>
                </a:lnTo>
                <a:lnTo>
                  <a:pt x="465" y="70"/>
                </a:lnTo>
                <a:lnTo>
                  <a:pt x="462" y="71"/>
                </a:lnTo>
                <a:lnTo>
                  <a:pt x="458" y="71"/>
                </a:lnTo>
                <a:lnTo>
                  <a:pt x="455" y="72"/>
                </a:lnTo>
                <a:lnTo>
                  <a:pt x="452" y="74"/>
                </a:lnTo>
                <a:lnTo>
                  <a:pt x="449" y="76"/>
                </a:lnTo>
                <a:lnTo>
                  <a:pt x="445" y="77"/>
                </a:lnTo>
                <a:lnTo>
                  <a:pt x="442" y="79"/>
                </a:lnTo>
                <a:lnTo>
                  <a:pt x="440" y="81"/>
                </a:lnTo>
                <a:lnTo>
                  <a:pt x="436" y="84"/>
                </a:lnTo>
                <a:lnTo>
                  <a:pt x="434" y="86"/>
                </a:lnTo>
                <a:lnTo>
                  <a:pt x="431" y="89"/>
                </a:lnTo>
                <a:lnTo>
                  <a:pt x="428" y="92"/>
                </a:lnTo>
                <a:lnTo>
                  <a:pt x="425" y="95"/>
                </a:lnTo>
                <a:lnTo>
                  <a:pt x="421" y="101"/>
                </a:lnTo>
                <a:lnTo>
                  <a:pt x="417" y="107"/>
                </a:lnTo>
                <a:lnTo>
                  <a:pt x="414" y="113"/>
                </a:lnTo>
                <a:lnTo>
                  <a:pt x="412" y="119"/>
                </a:lnTo>
                <a:lnTo>
                  <a:pt x="409" y="125"/>
                </a:lnTo>
                <a:lnTo>
                  <a:pt x="408" y="131"/>
                </a:lnTo>
                <a:lnTo>
                  <a:pt x="407" y="137"/>
                </a:lnTo>
                <a:lnTo>
                  <a:pt x="407" y="143"/>
                </a:lnTo>
                <a:lnTo>
                  <a:pt x="407" y="145"/>
                </a:lnTo>
                <a:lnTo>
                  <a:pt x="407" y="148"/>
                </a:lnTo>
                <a:lnTo>
                  <a:pt x="407" y="151"/>
                </a:lnTo>
                <a:lnTo>
                  <a:pt x="408" y="153"/>
                </a:lnTo>
                <a:lnTo>
                  <a:pt x="409" y="155"/>
                </a:lnTo>
                <a:lnTo>
                  <a:pt x="410" y="156"/>
                </a:lnTo>
                <a:lnTo>
                  <a:pt x="411" y="158"/>
                </a:lnTo>
                <a:lnTo>
                  <a:pt x="412" y="160"/>
                </a:lnTo>
                <a:lnTo>
                  <a:pt x="413" y="161"/>
                </a:lnTo>
                <a:lnTo>
                  <a:pt x="415" y="162"/>
                </a:lnTo>
                <a:lnTo>
                  <a:pt x="417" y="163"/>
                </a:lnTo>
                <a:lnTo>
                  <a:pt x="419" y="164"/>
                </a:lnTo>
                <a:lnTo>
                  <a:pt x="421" y="164"/>
                </a:lnTo>
                <a:lnTo>
                  <a:pt x="423" y="165"/>
                </a:lnTo>
                <a:lnTo>
                  <a:pt x="425" y="165"/>
                </a:lnTo>
                <a:lnTo>
                  <a:pt x="428" y="165"/>
                </a:lnTo>
                <a:lnTo>
                  <a:pt x="431" y="165"/>
                </a:lnTo>
                <a:lnTo>
                  <a:pt x="434" y="164"/>
                </a:lnTo>
                <a:lnTo>
                  <a:pt x="437" y="164"/>
                </a:lnTo>
                <a:lnTo>
                  <a:pt x="441" y="163"/>
                </a:lnTo>
                <a:lnTo>
                  <a:pt x="445" y="162"/>
                </a:lnTo>
                <a:lnTo>
                  <a:pt x="448" y="161"/>
                </a:lnTo>
                <a:lnTo>
                  <a:pt x="455" y="158"/>
                </a:lnTo>
                <a:lnTo>
                  <a:pt x="463" y="155"/>
                </a:lnTo>
                <a:lnTo>
                  <a:pt x="471" y="151"/>
                </a:lnTo>
                <a:lnTo>
                  <a:pt x="479" y="145"/>
                </a:lnTo>
                <a:lnTo>
                  <a:pt x="488" y="139"/>
                </a:lnTo>
                <a:lnTo>
                  <a:pt x="483" y="134"/>
                </a:lnTo>
                <a:lnTo>
                  <a:pt x="475" y="139"/>
                </a:lnTo>
                <a:lnTo>
                  <a:pt x="467" y="143"/>
                </a:lnTo>
                <a:lnTo>
                  <a:pt x="461" y="146"/>
                </a:lnTo>
                <a:lnTo>
                  <a:pt x="456" y="148"/>
                </a:lnTo>
                <a:lnTo>
                  <a:pt x="452" y="149"/>
                </a:lnTo>
                <a:lnTo>
                  <a:pt x="449" y="150"/>
                </a:lnTo>
                <a:lnTo>
                  <a:pt x="446" y="151"/>
                </a:lnTo>
                <a:lnTo>
                  <a:pt x="443" y="151"/>
                </a:lnTo>
                <a:lnTo>
                  <a:pt x="440" y="151"/>
                </a:lnTo>
                <a:lnTo>
                  <a:pt x="437" y="150"/>
                </a:lnTo>
                <a:lnTo>
                  <a:pt x="435" y="149"/>
                </a:lnTo>
                <a:lnTo>
                  <a:pt x="433" y="148"/>
                </a:lnTo>
                <a:lnTo>
                  <a:pt x="432" y="147"/>
                </a:lnTo>
                <a:lnTo>
                  <a:pt x="432" y="146"/>
                </a:lnTo>
                <a:lnTo>
                  <a:pt x="431" y="143"/>
                </a:lnTo>
                <a:lnTo>
                  <a:pt x="430" y="140"/>
                </a:lnTo>
                <a:lnTo>
                  <a:pt x="430" y="137"/>
                </a:lnTo>
                <a:lnTo>
                  <a:pt x="430" y="131"/>
                </a:lnTo>
                <a:lnTo>
                  <a:pt x="431" y="125"/>
                </a:lnTo>
                <a:lnTo>
                  <a:pt x="454" y="117"/>
                </a:lnTo>
                <a:lnTo>
                  <a:pt x="462" y="114"/>
                </a:lnTo>
                <a:lnTo>
                  <a:pt x="467" y="112"/>
                </a:lnTo>
                <a:lnTo>
                  <a:pt x="474" y="108"/>
                </a:lnTo>
                <a:lnTo>
                  <a:pt x="481" y="105"/>
                </a:lnTo>
                <a:lnTo>
                  <a:pt x="486" y="101"/>
                </a:lnTo>
                <a:lnTo>
                  <a:pt x="488" y="99"/>
                </a:lnTo>
                <a:lnTo>
                  <a:pt x="490" y="98"/>
                </a:lnTo>
                <a:lnTo>
                  <a:pt x="493" y="94"/>
                </a:lnTo>
                <a:lnTo>
                  <a:pt x="494" y="93"/>
                </a:lnTo>
                <a:lnTo>
                  <a:pt x="495" y="90"/>
                </a:lnTo>
                <a:lnTo>
                  <a:pt x="496" y="89"/>
                </a:lnTo>
                <a:lnTo>
                  <a:pt x="496" y="87"/>
                </a:lnTo>
                <a:lnTo>
                  <a:pt x="496" y="85"/>
                </a:lnTo>
                <a:lnTo>
                  <a:pt x="496" y="84"/>
                </a:lnTo>
                <a:lnTo>
                  <a:pt x="496" y="82"/>
                </a:lnTo>
                <a:lnTo>
                  <a:pt x="496" y="80"/>
                </a:lnTo>
                <a:lnTo>
                  <a:pt x="496" y="79"/>
                </a:lnTo>
                <a:lnTo>
                  <a:pt x="495" y="77"/>
                </a:lnTo>
                <a:lnTo>
                  <a:pt x="494" y="76"/>
                </a:lnTo>
                <a:lnTo>
                  <a:pt x="493" y="75"/>
                </a:lnTo>
                <a:lnTo>
                  <a:pt x="492" y="74"/>
                </a:lnTo>
                <a:lnTo>
                  <a:pt x="491" y="73"/>
                </a:lnTo>
                <a:lnTo>
                  <a:pt x="491" y="73"/>
                </a:lnTo>
                <a:close/>
                <a:moveTo>
                  <a:pt x="468" y="101"/>
                </a:moveTo>
                <a:lnTo>
                  <a:pt x="468" y="101"/>
                </a:lnTo>
                <a:lnTo>
                  <a:pt x="465" y="103"/>
                </a:lnTo>
                <a:lnTo>
                  <a:pt x="461" y="105"/>
                </a:lnTo>
                <a:lnTo>
                  <a:pt x="458" y="108"/>
                </a:lnTo>
                <a:lnTo>
                  <a:pt x="453" y="110"/>
                </a:lnTo>
                <a:lnTo>
                  <a:pt x="449" y="112"/>
                </a:lnTo>
                <a:lnTo>
                  <a:pt x="444" y="114"/>
                </a:lnTo>
                <a:lnTo>
                  <a:pt x="433" y="118"/>
                </a:lnTo>
                <a:lnTo>
                  <a:pt x="435" y="112"/>
                </a:lnTo>
                <a:lnTo>
                  <a:pt x="437" y="106"/>
                </a:lnTo>
                <a:lnTo>
                  <a:pt x="440" y="99"/>
                </a:lnTo>
                <a:lnTo>
                  <a:pt x="442" y="93"/>
                </a:lnTo>
                <a:lnTo>
                  <a:pt x="445" y="90"/>
                </a:lnTo>
                <a:lnTo>
                  <a:pt x="448" y="86"/>
                </a:lnTo>
                <a:lnTo>
                  <a:pt x="450" y="84"/>
                </a:lnTo>
                <a:lnTo>
                  <a:pt x="454" y="81"/>
                </a:lnTo>
                <a:lnTo>
                  <a:pt x="456" y="80"/>
                </a:lnTo>
                <a:lnTo>
                  <a:pt x="459" y="79"/>
                </a:lnTo>
                <a:lnTo>
                  <a:pt x="462" y="78"/>
                </a:lnTo>
                <a:lnTo>
                  <a:pt x="464" y="78"/>
                </a:lnTo>
                <a:lnTo>
                  <a:pt x="467" y="78"/>
                </a:lnTo>
                <a:lnTo>
                  <a:pt x="469" y="79"/>
                </a:lnTo>
                <a:lnTo>
                  <a:pt x="471" y="80"/>
                </a:lnTo>
                <a:lnTo>
                  <a:pt x="472" y="81"/>
                </a:lnTo>
                <a:lnTo>
                  <a:pt x="474" y="82"/>
                </a:lnTo>
                <a:lnTo>
                  <a:pt x="475" y="84"/>
                </a:lnTo>
                <a:lnTo>
                  <a:pt x="476" y="86"/>
                </a:lnTo>
                <a:lnTo>
                  <a:pt x="476" y="88"/>
                </a:lnTo>
                <a:lnTo>
                  <a:pt x="476" y="90"/>
                </a:lnTo>
                <a:lnTo>
                  <a:pt x="475" y="92"/>
                </a:lnTo>
                <a:lnTo>
                  <a:pt x="474" y="93"/>
                </a:lnTo>
                <a:lnTo>
                  <a:pt x="474" y="95"/>
                </a:lnTo>
                <a:lnTo>
                  <a:pt x="472" y="96"/>
                </a:lnTo>
                <a:lnTo>
                  <a:pt x="471" y="98"/>
                </a:lnTo>
                <a:lnTo>
                  <a:pt x="468" y="101"/>
                </a:lnTo>
                <a:lnTo>
                  <a:pt x="468" y="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2054" name="Freeform 6"/>
          <p:cNvSpPr>
            <a:spLocks noChangeArrowheads="1"/>
          </p:cNvSpPr>
          <p:nvPr/>
        </p:nvSpPr>
        <p:spPr bwMode="auto">
          <a:xfrm>
            <a:off x="-7938" y="4364038"/>
            <a:ext cx="9150351" cy="2493962"/>
          </a:xfrm>
          <a:custGeom>
            <a:avLst/>
            <a:gdLst>
              <a:gd name="T0" fmla="*/ 5764 w 5764"/>
              <a:gd name="T1" fmla="*/ 736 h 1571"/>
              <a:gd name="T2" fmla="*/ 5546 w 5764"/>
              <a:gd name="T3" fmla="*/ 524 h 1571"/>
              <a:gd name="T4" fmla="*/ 5442 w 5764"/>
              <a:gd name="T5" fmla="*/ 549 h 1571"/>
              <a:gd name="T6" fmla="*/ 5276 w 5764"/>
              <a:gd name="T7" fmla="*/ 479 h 1571"/>
              <a:gd name="T8" fmla="*/ 5193 w 5764"/>
              <a:gd name="T9" fmla="*/ 494 h 1571"/>
              <a:gd name="T10" fmla="*/ 4863 w 5764"/>
              <a:gd name="T11" fmla="*/ 288 h 1571"/>
              <a:gd name="T12" fmla="*/ 4510 w 5764"/>
              <a:gd name="T13" fmla="*/ 557 h 1571"/>
              <a:gd name="T14" fmla="*/ 4366 w 5764"/>
              <a:gd name="T15" fmla="*/ 633 h 1571"/>
              <a:gd name="T16" fmla="*/ 4265 w 5764"/>
              <a:gd name="T17" fmla="*/ 597 h 1571"/>
              <a:gd name="T18" fmla="*/ 4130 w 5764"/>
              <a:gd name="T19" fmla="*/ 673 h 1571"/>
              <a:gd name="T20" fmla="*/ 3915 w 5764"/>
              <a:gd name="T21" fmla="*/ 577 h 1571"/>
              <a:gd name="T22" fmla="*/ 3736 w 5764"/>
              <a:gd name="T23" fmla="*/ 638 h 1571"/>
              <a:gd name="T24" fmla="*/ 3570 w 5764"/>
              <a:gd name="T25" fmla="*/ 534 h 1571"/>
              <a:gd name="T26" fmla="*/ 3448 w 5764"/>
              <a:gd name="T27" fmla="*/ 579 h 1571"/>
              <a:gd name="T28" fmla="*/ 3123 w 5764"/>
              <a:gd name="T29" fmla="*/ 388 h 1571"/>
              <a:gd name="T30" fmla="*/ 2773 w 5764"/>
              <a:gd name="T31" fmla="*/ 635 h 1571"/>
              <a:gd name="T32" fmla="*/ 2734 w 5764"/>
              <a:gd name="T33" fmla="*/ 630 h 1571"/>
              <a:gd name="T34" fmla="*/ 2573 w 5764"/>
              <a:gd name="T35" fmla="*/ 736 h 1571"/>
              <a:gd name="T36" fmla="*/ 2205 w 5764"/>
              <a:gd name="T37" fmla="*/ 486 h 1571"/>
              <a:gd name="T38" fmla="*/ 2111 w 5764"/>
              <a:gd name="T39" fmla="*/ 496 h 1571"/>
              <a:gd name="T40" fmla="*/ 1793 w 5764"/>
              <a:gd name="T41" fmla="*/ 245 h 1571"/>
              <a:gd name="T42" fmla="*/ 1651 w 5764"/>
              <a:gd name="T43" fmla="*/ 276 h 1571"/>
              <a:gd name="T44" fmla="*/ 1487 w 5764"/>
              <a:gd name="T45" fmla="*/ 200 h 1571"/>
              <a:gd name="T46" fmla="*/ 1334 w 5764"/>
              <a:gd name="T47" fmla="*/ 265 h 1571"/>
              <a:gd name="T48" fmla="*/ 963 w 5764"/>
              <a:gd name="T49" fmla="*/ 0 h 1571"/>
              <a:gd name="T50" fmla="*/ 589 w 5764"/>
              <a:gd name="T51" fmla="*/ 276 h 1571"/>
              <a:gd name="T52" fmla="*/ 516 w 5764"/>
              <a:gd name="T53" fmla="*/ 266 h 1571"/>
              <a:gd name="T54" fmla="*/ 243 w 5764"/>
              <a:gd name="T55" fmla="*/ 494 h 1571"/>
              <a:gd name="T56" fmla="*/ 161 w 5764"/>
              <a:gd name="T57" fmla="*/ 446 h 1571"/>
              <a:gd name="T58" fmla="*/ 65 w 5764"/>
              <a:gd name="T59" fmla="*/ 540 h 1571"/>
              <a:gd name="T60" fmla="*/ 75 w 5764"/>
              <a:gd name="T61" fmla="*/ 585 h 1571"/>
              <a:gd name="T62" fmla="*/ 0 w 5764"/>
              <a:gd name="T63" fmla="*/ 740 h 1571"/>
              <a:gd name="T64" fmla="*/ 1 w 5764"/>
              <a:gd name="T65" fmla="*/ 760 h 1571"/>
              <a:gd name="T66" fmla="*/ 0 w 5764"/>
              <a:gd name="T67" fmla="*/ 760 h 1571"/>
              <a:gd name="T68" fmla="*/ 0 w 5764"/>
              <a:gd name="T69" fmla="*/ 1571 h 1571"/>
              <a:gd name="T70" fmla="*/ 5764 w 5764"/>
              <a:gd name="T71" fmla="*/ 1571 h 1571"/>
              <a:gd name="T72" fmla="*/ 5764 w 5764"/>
              <a:gd name="T73" fmla="*/ 760 h 1571"/>
              <a:gd name="T74" fmla="*/ 5763 w 5764"/>
              <a:gd name="T75" fmla="*/ 760 h 1571"/>
              <a:gd name="T76" fmla="*/ 5764 w 5764"/>
              <a:gd name="T77" fmla="*/ 736 h 1571"/>
              <a:gd name="T78" fmla="*/ 5764 w 5764"/>
              <a:gd name="T79" fmla="*/ 736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764" h="1571">
                <a:moveTo>
                  <a:pt x="5764" y="736"/>
                </a:moveTo>
                <a:cubicBezTo>
                  <a:pt x="5764" y="620"/>
                  <a:pt x="5667" y="524"/>
                  <a:pt x="5546" y="524"/>
                </a:cubicBezTo>
                <a:cubicBezTo>
                  <a:pt x="5508" y="524"/>
                  <a:pt x="5473" y="534"/>
                  <a:pt x="5442" y="549"/>
                </a:cubicBezTo>
                <a:cubicBezTo>
                  <a:pt x="5401" y="506"/>
                  <a:pt x="5341" y="479"/>
                  <a:pt x="5276" y="479"/>
                </a:cubicBezTo>
                <a:cubicBezTo>
                  <a:pt x="5245" y="479"/>
                  <a:pt x="5218" y="484"/>
                  <a:pt x="5193" y="494"/>
                </a:cubicBezTo>
                <a:cubicBezTo>
                  <a:pt x="5134" y="373"/>
                  <a:pt x="5010" y="288"/>
                  <a:pt x="4863" y="288"/>
                </a:cubicBezTo>
                <a:cubicBezTo>
                  <a:pt x="4692" y="288"/>
                  <a:pt x="4549" y="403"/>
                  <a:pt x="4510" y="557"/>
                </a:cubicBezTo>
                <a:cubicBezTo>
                  <a:pt x="4451" y="564"/>
                  <a:pt x="4402" y="592"/>
                  <a:pt x="4366" y="633"/>
                </a:cubicBezTo>
                <a:cubicBezTo>
                  <a:pt x="4339" y="610"/>
                  <a:pt x="4305" y="597"/>
                  <a:pt x="4265" y="597"/>
                </a:cubicBezTo>
                <a:cubicBezTo>
                  <a:pt x="4207" y="597"/>
                  <a:pt x="4158" y="627"/>
                  <a:pt x="4130" y="673"/>
                </a:cubicBezTo>
                <a:cubicBezTo>
                  <a:pt x="4079" y="614"/>
                  <a:pt x="4002" y="577"/>
                  <a:pt x="3915" y="577"/>
                </a:cubicBezTo>
                <a:cubicBezTo>
                  <a:pt x="3847" y="577"/>
                  <a:pt x="3784" y="600"/>
                  <a:pt x="3736" y="638"/>
                </a:cubicBezTo>
                <a:cubicBezTo>
                  <a:pt x="3707" y="577"/>
                  <a:pt x="3644" y="534"/>
                  <a:pt x="3570" y="534"/>
                </a:cubicBezTo>
                <a:cubicBezTo>
                  <a:pt x="3523" y="534"/>
                  <a:pt x="3480" y="550"/>
                  <a:pt x="3448" y="579"/>
                </a:cubicBezTo>
                <a:cubicBezTo>
                  <a:pt x="3386" y="466"/>
                  <a:pt x="3263" y="388"/>
                  <a:pt x="3123" y="388"/>
                </a:cubicBezTo>
                <a:cubicBezTo>
                  <a:pt x="2959" y="388"/>
                  <a:pt x="2821" y="492"/>
                  <a:pt x="2773" y="635"/>
                </a:cubicBezTo>
                <a:cubicBezTo>
                  <a:pt x="2759" y="632"/>
                  <a:pt x="2747" y="630"/>
                  <a:pt x="2734" y="630"/>
                </a:cubicBezTo>
                <a:cubicBezTo>
                  <a:pt x="2660" y="630"/>
                  <a:pt x="2599" y="675"/>
                  <a:pt x="2573" y="736"/>
                </a:cubicBezTo>
                <a:cubicBezTo>
                  <a:pt x="2520" y="590"/>
                  <a:pt x="2375" y="486"/>
                  <a:pt x="2205" y="486"/>
                </a:cubicBezTo>
                <a:cubicBezTo>
                  <a:pt x="2172" y="486"/>
                  <a:pt x="2141" y="489"/>
                  <a:pt x="2111" y="496"/>
                </a:cubicBezTo>
                <a:cubicBezTo>
                  <a:pt x="2078" y="353"/>
                  <a:pt x="1948" y="245"/>
                  <a:pt x="1793" y="245"/>
                </a:cubicBezTo>
                <a:cubicBezTo>
                  <a:pt x="1742" y="245"/>
                  <a:pt x="1694" y="256"/>
                  <a:pt x="1651" y="276"/>
                </a:cubicBezTo>
                <a:cubicBezTo>
                  <a:pt x="1612" y="230"/>
                  <a:pt x="1552" y="200"/>
                  <a:pt x="1487" y="200"/>
                </a:cubicBezTo>
                <a:cubicBezTo>
                  <a:pt x="1426" y="200"/>
                  <a:pt x="1371" y="225"/>
                  <a:pt x="1334" y="265"/>
                </a:cubicBezTo>
                <a:cubicBezTo>
                  <a:pt x="1281" y="112"/>
                  <a:pt x="1136" y="0"/>
                  <a:pt x="963" y="0"/>
                </a:cubicBezTo>
                <a:cubicBezTo>
                  <a:pt x="786" y="0"/>
                  <a:pt x="637" y="117"/>
                  <a:pt x="589" y="276"/>
                </a:cubicBezTo>
                <a:cubicBezTo>
                  <a:pt x="565" y="270"/>
                  <a:pt x="540" y="266"/>
                  <a:pt x="516" y="266"/>
                </a:cubicBezTo>
                <a:cubicBezTo>
                  <a:pt x="379" y="266"/>
                  <a:pt x="265" y="364"/>
                  <a:pt x="243" y="494"/>
                </a:cubicBezTo>
                <a:cubicBezTo>
                  <a:pt x="226" y="466"/>
                  <a:pt x="195" y="446"/>
                  <a:pt x="161" y="446"/>
                </a:cubicBezTo>
                <a:cubicBezTo>
                  <a:pt x="108" y="446"/>
                  <a:pt x="65" y="489"/>
                  <a:pt x="65" y="540"/>
                </a:cubicBezTo>
                <a:cubicBezTo>
                  <a:pt x="65" y="557"/>
                  <a:pt x="69" y="572"/>
                  <a:pt x="75" y="585"/>
                </a:cubicBezTo>
                <a:cubicBezTo>
                  <a:pt x="29" y="622"/>
                  <a:pt x="0" y="677"/>
                  <a:pt x="0" y="740"/>
                </a:cubicBezTo>
                <a:cubicBezTo>
                  <a:pt x="0" y="746"/>
                  <a:pt x="0" y="753"/>
                  <a:pt x="1" y="760"/>
                </a:cubicBezTo>
                <a:cubicBezTo>
                  <a:pt x="0" y="760"/>
                  <a:pt x="0" y="760"/>
                  <a:pt x="0" y="760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5764" y="1571"/>
                  <a:pt x="5764" y="1571"/>
                  <a:pt x="5764" y="1571"/>
                </a:cubicBezTo>
                <a:cubicBezTo>
                  <a:pt x="5764" y="760"/>
                  <a:pt x="5764" y="760"/>
                  <a:pt x="5764" y="760"/>
                </a:cubicBezTo>
                <a:cubicBezTo>
                  <a:pt x="5763" y="760"/>
                  <a:pt x="5763" y="760"/>
                  <a:pt x="5763" y="760"/>
                </a:cubicBezTo>
                <a:cubicBezTo>
                  <a:pt x="5764" y="751"/>
                  <a:pt x="5764" y="745"/>
                  <a:pt x="5764" y="736"/>
                </a:cubicBezTo>
                <a:lnTo>
                  <a:pt x="5764" y="7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4152900" y="3232150"/>
            <a:ext cx="838200" cy="2244725"/>
            <a:chOff x="2616" y="2036"/>
            <a:chExt cx="528" cy="1414"/>
          </a:xfrm>
        </p:grpSpPr>
        <p:sp>
          <p:nvSpPr>
            <p:cNvPr id="2056" name="Freeform 8"/>
            <p:cNvSpPr>
              <a:spLocks noChangeArrowheads="1"/>
            </p:cNvSpPr>
            <p:nvPr/>
          </p:nvSpPr>
          <p:spPr bwMode="auto">
            <a:xfrm>
              <a:off x="2710" y="2036"/>
              <a:ext cx="344" cy="247"/>
            </a:xfrm>
            <a:custGeom>
              <a:avLst/>
              <a:gdLst>
                <a:gd name="T0" fmla="*/ 171 w 344"/>
                <a:gd name="T1" fmla="*/ 0 h 247"/>
                <a:gd name="T2" fmla="*/ 0 w 344"/>
                <a:gd name="T3" fmla="*/ 223 h 247"/>
                <a:gd name="T4" fmla="*/ 171 w 344"/>
                <a:gd name="T5" fmla="*/ 247 h 247"/>
                <a:gd name="T6" fmla="*/ 344 w 344"/>
                <a:gd name="T7" fmla="*/ 223 h 247"/>
                <a:gd name="T8" fmla="*/ 171 w 344"/>
                <a:gd name="T9" fmla="*/ 0 h 247"/>
                <a:gd name="T10" fmla="*/ 171 w 344"/>
                <a:gd name="T1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247">
                  <a:moveTo>
                    <a:pt x="171" y="0"/>
                  </a:moveTo>
                  <a:cubicBezTo>
                    <a:pt x="86" y="51"/>
                    <a:pt x="32" y="138"/>
                    <a:pt x="0" y="223"/>
                  </a:cubicBezTo>
                  <a:cubicBezTo>
                    <a:pt x="50" y="238"/>
                    <a:pt x="108" y="247"/>
                    <a:pt x="171" y="247"/>
                  </a:cubicBezTo>
                  <a:cubicBezTo>
                    <a:pt x="233" y="247"/>
                    <a:pt x="292" y="238"/>
                    <a:pt x="344" y="223"/>
                  </a:cubicBezTo>
                  <a:cubicBezTo>
                    <a:pt x="278" y="36"/>
                    <a:pt x="171" y="0"/>
                    <a:pt x="171" y="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057" name="Freeform 9"/>
            <p:cNvSpPr>
              <a:spLocks noChangeArrowheads="1"/>
            </p:cNvSpPr>
            <p:nvPr/>
          </p:nvSpPr>
          <p:spPr bwMode="auto">
            <a:xfrm>
              <a:off x="2621" y="3030"/>
              <a:ext cx="521" cy="420"/>
            </a:xfrm>
            <a:custGeom>
              <a:avLst/>
              <a:gdLst>
                <a:gd name="T0" fmla="*/ 260 w 521"/>
                <a:gd name="T1" fmla="*/ 420 h 420"/>
                <a:gd name="T2" fmla="*/ 260 w 521"/>
                <a:gd name="T3" fmla="*/ 0 h 420"/>
                <a:gd name="T4" fmla="*/ 260 w 521"/>
                <a:gd name="T5" fmla="*/ 420 h 420"/>
                <a:gd name="T6" fmla="*/ 260 w 521"/>
                <a:gd name="T7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" h="420">
                  <a:moveTo>
                    <a:pt x="260" y="420"/>
                  </a:moveTo>
                  <a:cubicBezTo>
                    <a:pt x="260" y="420"/>
                    <a:pt x="0" y="24"/>
                    <a:pt x="260" y="0"/>
                  </a:cubicBezTo>
                  <a:cubicBezTo>
                    <a:pt x="260" y="0"/>
                    <a:pt x="521" y="25"/>
                    <a:pt x="260" y="420"/>
                  </a:cubicBezTo>
                  <a:lnTo>
                    <a:pt x="260" y="420"/>
                  </a:lnTo>
                  <a:close/>
                </a:path>
              </a:pathLst>
            </a:custGeom>
            <a:solidFill>
              <a:srgbClr val="63252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058" name="Freeform 10"/>
            <p:cNvSpPr>
              <a:spLocks noChangeArrowheads="1"/>
            </p:cNvSpPr>
            <p:nvPr/>
          </p:nvSpPr>
          <p:spPr bwMode="auto">
            <a:xfrm>
              <a:off x="2726" y="3030"/>
              <a:ext cx="311" cy="252"/>
            </a:xfrm>
            <a:custGeom>
              <a:avLst/>
              <a:gdLst>
                <a:gd name="T0" fmla="*/ 155 w 311"/>
                <a:gd name="T1" fmla="*/ 252 h 252"/>
                <a:gd name="T2" fmla="*/ 155 w 311"/>
                <a:gd name="T3" fmla="*/ 0 h 252"/>
                <a:gd name="T4" fmla="*/ 155 w 311"/>
                <a:gd name="T5" fmla="*/ 252 h 252"/>
                <a:gd name="T6" fmla="*/ 155 w 311"/>
                <a:gd name="T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252">
                  <a:moveTo>
                    <a:pt x="155" y="252"/>
                  </a:moveTo>
                  <a:cubicBezTo>
                    <a:pt x="155" y="252"/>
                    <a:pt x="0" y="14"/>
                    <a:pt x="155" y="0"/>
                  </a:cubicBezTo>
                  <a:cubicBezTo>
                    <a:pt x="155" y="0"/>
                    <a:pt x="311" y="15"/>
                    <a:pt x="155" y="252"/>
                  </a:cubicBezTo>
                  <a:lnTo>
                    <a:pt x="155" y="2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059" name="Freeform 11"/>
            <p:cNvSpPr>
              <a:spLocks noChangeArrowheads="1"/>
            </p:cNvSpPr>
            <p:nvPr/>
          </p:nvSpPr>
          <p:spPr bwMode="auto">
            <a:xfrm>
              <a:off x="2780" y="2951"/>
              <a:ext cx="207" cy="76"/>
            </a:xfrm>
            <a:custGeom>
              <a:avLst/>
              <a:gdLst>
                <a:gd name="T0" fmla="*/ 0 w 207"/>
                <a:gd name="T1" fmla="*/ 0 h 76"/>
                <a:gd name="T2" fmla="*/ 0 w 207"/>
                <a:gd name="T3" fmla="*/ 29 h 76"/>
                <a:gd name="T4" fmla="*/ 207 w 207"/>
                <a:gd name="T5" fmla="*/ 35 h 76"/>
                <a:gd name="T6" fmla="*/ 207 w 207"/>
                <a:gd name="T7" fmla="*/ 5 h 76"/>
                <a:gd name="T8" fmla="*/ 0 w 207"/>
                <a:gd name="T9" fmla="*/ 0 h 76"/>
                <a:gd name="T10" fmla="*/ 0 w 207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76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06" y="76"/>
                    <a:pt x="177" y="50"/>
                    <a:pt x="207" y="35"/>
                  </a:cubicBezTo>
                  <a:cubicBezTo>
                    <a:pt x="207" y="5"/>
                    <a:pt x="207" y="5"/>
                    <a:pt x="207" y="5"/>
                  </a:cubicBezTo>
                  <a:cubicBezTo>
                    <a:pt x="177" y="20"/>
                    <a:pt x="106" y="4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060" name="Freeform 12"/>
            <p:cNvSpPr>
              <a:spLocks noChangeArrowheads="1"/>
            </p:cNvSpPr>
            <p:nvPr/>
          </p:nvSpPr>
          <p:spPr bwMode="auto">
            <a:xfrm>
              <a:off x="2616" y="2259"/>
              <a:ext cx="528" cy="834"/>
            </a:xfrm>
            <a:custGeom>
              <a:avLst/>
              <a:gdLst>
                <a:gd name="T0" fmla="*/ 428 w 528"/>
                <a:gd name="T1" fmla="*/ 577 h 834"/>
                <a:gd name="T2" fmla="*/ 457 w 528"/>
                <a:gd name="T3" fmla="*/ 485 h 834"/>
                <a:gd name="T4" fmla="*/ 486 w 528"/>
                <a:gd name="T5" fmla="*/ 280 h 834"/>
                <a:gd name="T6" fmla="*/ 486 w 528"/>
                <a:gd name="T7" fmla="*/ 251 h 834"/>
                <a:gd name="T8" fmla="*/ 438 w 528"/>
                <a:gd name="T9" fmla="*/ 0 h 834"/>
                <a:gd name="T10" fmla="*/ 265 w 528"/>
                <a:gd name="T11" fmla="*/ 23 h 834"/>
                <a:gd name="T12" fmla="*/ 94 w 528"/>
                <a:gd name="T13" fmla="*/ 0 h 834"/>
                <a:gd name="T14" fmla="*/ 41 w 528"/>
                <a:gd name="T15" fmla="*/ 251 h 834"/>
                <a:gd name="T16" fmla="*/ 41 w 528"/>
                <a:gd name="T17" fmla="*/ 267 h 834"/>
                <a:gd name="T18" fmla="*/ 75 w 528"/>
                <a:gd name="T19" fmla="*/ 485 h 834"/>
                <a:gd name="T20" fmla="*/ 104 w 528"/>
                <a:gd name="T21" fmla="*/ 573 h 834"/>
                <a:gd name="T22" fmla="*/ 63 w 528"/>
                <a:gd name="T23" fmla="*/ 834 h 834"/>
                <a:gd name="T24" fmla="*/ 152 w 528"/>
                <a:gd name="T25" fmla="*/ 686 h 834"/>
                <a:gd name="T26" fmla="*/ 164 w 528"/>
                <a:gd name="T27" fmla="*/ 691 h 834"/>
                <a:gd name="T28" fmla="*/ 371 w 528"/>
                <a:gd name="T29" fmla="*/ 697 h 834"/>
                <a:gd name="T30" fmla="*/ 387 w 528"/>
                <a:gd name="T31" fmla="*/ 686 h 834"/>
                <a:gd name="T32" fmla="*/ 473 w 528"/>
                <a:gd name="T33" fmla="*/ 834 h 834"/>
                <a:gd name="T34" fmla="*/ 428 w 528"/>
                <a:gd name="T35" fmla="*/ 577 h 834"/>
                <a:gd name="T36" fmla="*/ 428 w 528"/>
                <a:gd name="T37" fmla="*/ 577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8" h="834">
                  <a:moveTo>
                    <a:pt x="428" y="577"/>
                  </a:moveTo>
                  <a:cubicBezTo>
                    <a:pt x="440" y="546"/>
                    <a:pt x="450" y="514"/>
                    <a:pt x="457" y="485"/>
                  </a:cubicBezTo>
                  <a:cubicBezTo>
                    <a:pt x="481" y="397"/>
                    <a:pt x="486" y="320"/>
                    <a:pt x="486" y="280"/>
                  </a:cubicBezTo>
                  <a:cubicBezTo>
                    <a:pt x="487" y="262"/>
                    <a:pt x="486" y="251"/>
                    <a:pt x="486" y="251"/>
                  </a:cubicBezTo>
                  <a:cubicBezTo>
                    <a:pt x="480" y="146"/>
                    <a:pt x="461" y="63"/>
                    <a:pt x="438" y="0"/>
                  </a:cubicBezTo>
                  <a:cubicBezTo>
                    <a:pt x="387" y="15"/>
                    <a:pt x="328" y="23"/>
                    <a:pt x="265" y="23"/>
                  </a:cubicBezTo>
                  <a:cubicBezTo>
                    <a:pt x="203" y="23"/>
                    <a:pt x="145" y="15"/>
                    <a:pt x="94" y="0"/>
                  </a:cubicBezTo>
                  <a:cubicBezTo>
                    <a:pt x="46" y="126"/>
                    <a:pt x="41" y="251"/>
                    <a:pt x="41" y="251"/>
                  </a:cubicBezTo>
                  <a:cubicBezTo>
                    <a:pt x="41" y="256"/>
                    <a:pt x="41" y="262"/>
                    <a:pt x="41" y="267"/>
                  </a:cubicBezTo>
                  <a:cubicBezTo>
                    <a:pt x="47" y="359"/>
                    <a:pt x="61" y="432"/>
                    <a:pt x="75" y="485"/>
                  </a:cubicBezTo>
                  <a:cubicBezTo>
                    <a:pt x="90" y="542"/>
                    <a:pt x="104" y="573"/>
                    <a:pt x="104" y="573"/>
                  </a:cubicBezTo>
                  <a:cubicBezTo>
                    <a:pt x="0" y="659"/>
                    <a:pt x="63" y="834"/>
                    <a:pt x="63" y="834"/>
                  </a:cubicBezTo>
                  <a:cubicBezTo>
                    <a:pt x="86" y="681"/>
                    <a:pt x="152" y="686"/>
                    <a:pt x="152" y="686"/>
                  </a:cubicBezTo>
                  <a:cubicBezTo>
                    <a:pt x="156" y="688"/>
                    <a:pt x="160" y="690"/>
                    <a:pt x="164" y="691"/>
                  </a:cubicBezTo>
                  <a:cubicBezTo>
                    <a:pt x="270" y="737"/>
                    <a:pt x="341" y="712"/>
                    <a:pt x="371" y="697"/>
                  </a:cubicBezTo>
                  <a:cubicBezTo>
                    <a:pt x="381" y="691"/>
                    <a:pt x="387" y="686"/>
                    <a:pt x="387" y="686"/>
                  </a:cubicBezTo>
                  <a:cubicBezTo>
                    <a:pt x="445" y="709"/>
                    <a:pt x="473" y="834"/>
                    <a:pt x="473" y="834"/>
                  </a:cubicBezTo>
                  <a:cubicBezTo>
                    <a:pt x="528" y="695"/>
                    <a:pt x="428" y="577"/>
                    <a:pt x="428" y="577"/>
                  </a:cubicBezTo>
                  <a:lnTo>
                    <a:pt x="428" y="577"/>
                  </a:lnTo>
                  <a:close/>
                </a:path>
              </a:pathLst>
            </a:custGeom>
            <a:solidFill>
              <a:srgbClr val="3185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061" name="Freeform 13"/>
            <p:cNvSpPr>
              <a:spLocks noChangeArrowheads="1"/>
            </p:cNvSpPr>
            <p:nvPr/>
          </p:nvSpPr>
          <p:spPr bwMode="auto">
            <a:xfrm>
              <a:off x="2756" y="2367"/>
              <a:ext cx="245" cy="233"/>
            </a:xfrm>
            <a:custGeom>
              <a:avLst/>
              <a:gdLst>
                <a:gd name="T0" fmla="*/ 123 w 245"/>
                <a:gd name="T1" fmla="*/ 0 h 233"/>
                <a:gd name="T2" fmla="*/ 152 w 245"/>
                <a:gd name="T3" fmla="*/ 89 h 233"/>
                <a:gd name="T4" fmla="*/ 245 w 245"/>
                <a:gd name="T5" fmla="*/ 89 h 233"/>
                <a:gd name="T6" fmla="*/ 170 w 245"/>
                <a:gd name="T7" fmla="*/ 144 h 233"/>
                <a:gd name="T8" fmla="*/ 199 w 245"/>
                <a:gd name="T9" fmla="*/ 233 h 233"/>
                <a:gd name="T10" fmla="*/ 123 w 245"/>
                <a:gd name="T11" fmla="*/ 178 h 233"/>
                <a:gd name="T12" fmla="*/ 48 w 245"/>
                <a:gd name="T13" fmla="*/ 233 h 233"/>
                <a:gd name="T14" fmla="*/ 77 w 245"/>
                <a:gd name="T15" fmla="*/ 144 h 233"/>
                <a:gd name="T16" fmla="*/ 0 w 245"/>
                <a:gd name="T17" fmla="*/ 89 h 233"/>
                <a:gd name="T18" fmla="*/ 95 w 245"/>
                <a:gd name="T19" fmla="*/ 89 h 233"/>
                <a:gd name="T20" fmla="*/ 123 w 245"/>
                <a:gd name="T2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233">
                  <a:moveTo>
                    <a:pt x="123" y="0"/>
                  </a:moveTo>
                  <a:lnTo>
                    <a:pt x="152" y="89"/>
                  </a:lnTo>
                  <a:lnTo>
                    <a:pt x="245" y="89"/>
                  </a:lnTo>
                  <a:lnTo>
                    <a:pt x="170" y="144"/>
                  </a:lnTo>
                  <a:lnTo>
                    <a:pt x="199" y="233"/>
                  </a:lnTo>
                  <a:lnTo>
                    <a:pt x="123" y="178"/>
                  </a:lnTo>
                  <a:lnTo>
                    <a:pt x="48" y="233"/>
                  </a:lnTo>
                  <a:lnTo>
                    <a:pt x="77" y="144"/>
                  </a:lnTo>
                  <a:lnTo>
                    <a:pt x="0" y="89"/>
                  </a:lnTo>
                  <a:lnTo>
                    <a:pt x="95" y="8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함초롬돋움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 pitchFamily="50" charset="-127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Freeform 4"/>
          <p:cNvSpPr>
            <a:spLocks noChangeArrowheads="1"/>
          </p:cNvSpPr>
          <p:nvPr/>
        </p:nvSpPr>
        <p:spPr bwMode="auto">
          <a:xfrm>
            <a:off x="7658100" y="317500"/>
            <a:ext cx="1235075" cy="263525"/>
          </a:xfrm>
          <a:custGeom>
            <a:avLst/>
            <a:gdLst>
              <a:gd name="T0" fmla="*/ 409 w 778"/>
              <a:gd name="T1" fmla="*/ 64 h 166"/>
              <a:gd name="T2" fmla="*/ 373 w 778"/>
              <a:gd name="T3" fmla="*/ 71 h 166"/>
              <a:gd name="T4" fmla="*/ 339 w 778"/>
              <a:gd name="T5" fmla="*/ 84 h 166"/>
              <a:gd name="T6" fmla="*/ 359 w 778"/>
              <a:gd name="T7" fmla="*/ 123 h 166"/>
              <a:gd name="T8" fmla="*/ 415 w 778"/>
              <a:gd name="T9" fmla="*/ 78 h 166"/>
              <a:gd name="T10" fmla="*/ 160 w 778"/>
              <a:gd name="T11" fmla="*/ 34 h 166"/>
              <a:gd name="T12" fmla="*/ 88 w 778"/>
              <a:gd name="T13" fmla="*/ 28 h 166"/>
              <a:gd name="T14" fmla="*/ 9 w 778"/>
              <a:gd name="T15" fmla="*/ 71 h 166"/>
              <a:gd name="T16" fmla="*/ 9 w 778"/>
              <a:gd name="T17" fmla="*/ 128 h 166"/>
              <a:gd name="T18" fmla="*/ 27 w 778"/>
              <a:gd name="T19" fmla="*/ 125 h 166"/>
              <a:gd name="T20" fmla="*/ 12 w 778"/>
              <a:gd name="T21" fmla="*/ 81 h 166"/>
              <a:gd name="T22" fmla="*/ 73 w 778"/>
              <a:gd name="T23" fmla="*/ 37 h 166"/>
              <a:gd name="T24" fmla="*/ 143 w 778"/>
              <a:gd name="T25" fmla="*/ 73 h 166"/>
              <a:gd name="T26" fmla="*/ 122 w 778"/>
              <a:gd name="T27" fmla="*/ 141 h 166"/>
              <a:gd name="T28" fmla="*/ 59 w 778"/>
              <a:gd name="T29" fmla="*/ 150 h 166"/>
              <a:gd name="T30" fmla="*/ 62 w 778"/>
              <a:gd name="T31" fmla="*/ 50 h 166"/>
              <a:gd name="T32" fmla="*/ 40 w 778"/>
              <a:gd name="T33" fmla="*/ 150 h 166"/>
              <a:gd name="T34" fmla="*/ 97 w 778"/>
              <a:gd name="T35" fmla="*/ 162 h 166"/>
              <a:gd name="T36" fmla="*/ 162 w 778"/>
              <a:gd name="T37" fmla="*/ 113 h 166"/>
              <a:gd name="T38" fmla="*/ 311 w 778"/>
              <a:gd name="T39" fmla="*/ 15 h 166"/>
              <a:gd name="T40" fmla="*/ 266 w 778"/>
              <a:gd name="T41" fmla="*/ 14 h 166"/>
              <a:gd name="T42" fmla="*/ 227 w 778"/>
              <a:gd name="T43" fmla="*/ 64 h 166"/>
              <a:gd name="T44" fmla="*/ 220 w 778"/>
              <a:gd name="T45" fmla="*/ 163 h 166"/>
              <a:gd name="T46" fmla="*/ 278 w 778"/>
              <a:gd name="T47" fmla="*/ 148 h 166"/>
              <a:gd name="T48" fmla="*/ 304 w 778"/>
              <a:gd name="T49" fmla="*/ 86 h 166"/>
              <a:gd name="T50" fmla="*/ 268 w 778"/>
              <a:gd name="T51" fmla="*/ 72 h 166"/>
              <a:gd name="T52" fmla="*/ 269 w 778"/>
              <a:gd name="T53" fmla="*/ 20 h 166"/>
              <a:gd name="T54" fmla="*/ 251 w 778"/>
              <a:gd name="T55" fmla="*/ 88 h 166"/>
              <a:gd name="T56" fmla="*/ 282 w 778"/>
              <a:gd name="T57" fmla="*/ 96 h 166"/>
              <a:gd name="T58" fmla="*/ 245 w 778"/>
              <a:gd name="T59" fmla="*/ 157 h 166"/>
              <a:gd name="T60" fmla="*/ 231 w 778"/>
              <a:gd name="T61" fmla="*/ 115 h 166"/>
              <a:gd name="T62" fmla="*/ 580 w 778"/>
              <a:gd name="T63" fmla="*/ 69 h 166"/>
              <a:gd name="T64" fmla="*/ 528 w 778"/>
              <a:gd name="T65" fmla="*/ 92 h 166"/>
              <a:gd name="T66" fmla="*/ 511 w 778"/>
              <a:gd name="T67" fmla="*/ 158 h 166"/>
              <a:gd name="T68" fmla="*/ 555 w 778"/>
              <a:gd name="T69" fmla="*/ 158 h 166"/>
              <a:gd name="T70" fmla="*/ 535 w 778"/>
              <a:gd name="T71" fmla="*/ 149 h 166"/>
              <a:gd name="T72" fmla="*/ 590 w 778"/>
              <a:gd name="T73" fmla="*/ 98 h 166"/>
              <a:gd name="T74" fmla="*/ 591 w 778"/>
              <a:gd name="T75" fmla="*/ 73 h 166"/>
              <a:gd name="T76" fmla="*/ 551 w 778"/>
              <a:gd name="T77" fmla="*/ 84 h 166"/>
              <a:gd name="T78" fmla="*/ 574 w 778"/>
              <a:gd name="T79" fmla="*/ 93 h 166"/>
              <a:gd name="T80" fmla="*/ 736 w 778"/>
              <a:gd name="T81" fmla="*/ 12 h 166"/>
              <a:gd name="T82" fmla="*/ 671 w 778"/>
              <a:gd name="T83" fmla="*/ 71 h 166"/>
              <a:gd name="T84" fmla="*/ 611 w 778"/>
              <a:gd name="T85" fmla="*/ 124 h 166"/>
              <a:gd name="T86" fmla="*/ 615 w 778"/>
              <a:gd name="T87" fmla="*/ 164 h 166"/>
              <a:gd name="T88" fmla="*/ 666 w 778"/>
              <a:gd name="T89" fmla="*/ 161 h 166"/>
              <a:gd name="T90" fmla="*/ 723 w 778"/>
              <a:gd name="T91" fmla="*/ 143 h 166"/>
              <a:gd name="T92" fmla="*/ 713 w 778"/>
              <a:gd name="T93" fmla="*/ 65 h 166"/>
              <a:gd name="T94" fmla="*/ 769 w 778"/>
              <a:gd name="T95" fmla="*/ 22 h 166"/>
              <a:gd name="T96" fmla="*/ 676 w 778"/>
              <a:gd name="T97" fmla="*/ 122 h 166"/>
              <a:gd name="T98" fmla="*/ 629 w 778"/>
              <a:gd name="T99" fmla="*/ 145 h 166"/>
              <a:gd name="T100" fmla="*/ 646 w 778"/>
              <a:gd name="T101" fmla="*/ 92 h 166"/>
              <a:gd name="T102" fmla="*/ 491 w 778"/>
              <a:gd name="T103" fmla="*/ 73 h 166"/>
              <a:gd name="T104" fmla="*/ 442 w 778"/>
              <a:gd name="T105" fmla="*/ 79 h 166"/>
              <a:gd name="T106" fmla="*/ 407 w 778"/>
              <a:gd name="T107" fmla="*/ 148 h 166"/>
              <a:gd name="T108" fmla="*/ 434 w 778"/>
              <a:gd name="T109" fmla="*/ 164 h 166"/>
              <a:gd name="T110" fmla="*/ 449 w 778"/>
              <a:gd name="T111" fmla="*/ 150 h 166"/>
              <a:gd name="T112" fmla="*/ 467 w 778"/>
              <a:gd name="T113" fmla="*/ 112 h 166"/>
              <a:gd name="T114" fmla="*/ 495 w 778"/>
              <a:gd name="T115" fmla="*/ 77 h 166"/>
              <a:gd name="T116" fmla="*/ 437 w 778"/>
              <a:gd name="T117" fmla="*/ 106 h 166"/>
              <a:gd name="T118" fmla="*/ 475 w 778"/>
              <a:gd name="T119" fmla="*/ 8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8" h="166">
                <a:moveTo>
                  <a:pt x="420" y="76"/>
                </a:moveTo>
                <a:lnTo>
                  <a:pt x="420" y="76"/>
                </a:lnTo>
                <a:lnTo>
                  <a:pt x="421" y="75"/>
                </a:lnTo>
                <a:lnTo>
                  <a:pt x="421" y="74"/>
                </a:lnTo>
                <a:lnTo>
                  <a:pt x="422" y="72"/>
                </a:lnTo>
                <a:lnTo>
                  <a:pt x="422" y="71"/>
                </a:lnTo>
                <a:lnTo>
                  <a:pt x="422" y="69"/>
                </a:lnTo>
                <a:lnTo>
                  <a:pt x="421" y="68"/>
                </a:lnTo>
                <a:lnTo>
                  <a:pt x="421" y="67"/>
                </a:lnTo>
                <a:lnTo>
                  <a:pt x="420" y="66"/>
                </a:lnTo>
                <a:lnTo>
                  <a:pt x="418" y="65"/>
                </a:lnTo>
                <a:lnTo>
                  <a:pt x="416" y="64"/>
                </a:lnTo>
                <a:lnTo>
                  <a:pt x="414" y="64"/>
                </a:lnTo>
                <a:lnTo>
                  <a:pt x="412" y="63"/>
                </a:lnTo>
                <a:lnTo>
                  <a:pt x="411" y="64"/>
                </a:lnTo>
                <a:lnTo>
                  <a:pt x="409" y="64"/>
                </a:lnTo>
                <a:lnTo>
                  <a:pt x="406" y="65"/>
                </a:lnTo>
                <a:lnTo>
                  <a:pt x="402" y="67"/>
                </a:lnTo>
                <a:lnTo>
                  <a:pt x="398" y="70"/>
                </a:lnTo>
                <a:lnTo>
                  <a:pt x="393" y="73"/>
                </a:lnTo>
                <a:lnTo>
                  <a:pt x="389" y="76"/>
                </a:lnTo>
                <a:lnTo>
                  <a:pt x="384" y="80"/>
                </a:lnTo>
                <a:lnTo>
                  <a:pt x="380" y="83"/>
                </a:lnTo>
                <a:lnTo>
                  <a:pt x="376" y="87"/>
                </a:lnTo>
                <a:lnTo>
                  <a:pt x="372" y="91"/>
                </a:lnTo>
                <a:lnTo>
                  <a:pt x="368" y="95"/>
                </a:lnTo>
                <a:lnTo>
                  <a:pt x="365" y="99"/>
                </a:lnTo>
                <a:lnTo>
                  <a:pt x="371" y="80"/>
                </a:lnTo>
                <a:lnTo>
                  <a:pt x="372" y="75"/>
                </a:lnTo>
                <a:lnTo>
                  <a:pt x="373" y="72"/>
                </a:lnTo>
                <a:lnTo>
                  <a:pt x="373" y="71"/>
                </a:lnTo>
                <a:lnTo>
                  <a:pt x="373" y="71"/>
                </a:lnTo>
                <a:lnTo>
                  <a:pt x="372" y="70"/>
                </a:lnTo>
                <a:lnTo>
                  <a:pt x="371" y="70"/>
                </a:lnTo>
                <a:lnTo>
                  <a:pt x="370" y="69"/>
                </a:lnTo>
                <a:lnTo>
                  <a:pt x="367" y="69"/>
                </a:lnTo>
                <a:lnTo>
                  <a:pt x="363" y="69"/>
                </a:lnTo>
                <a:lnTo>
                  <a:pt x="359" y="70"/>
                </a:lnTo>
                <a:lnTo>
                  <a:pt x="353" y="72"/>
                </a:lnTo>
                <a:lnTo>
                  <a:pt x="346" y="74"/>
                </a:lnTo>
                <a:lnTo>
                  <a:pt x="339" y="78"/>
                </a:lnTo>
                <a:lnTo>
                  <a:pt x="333" y="82"/>
                </a:lnTo>
                <a:lnTo>
                  <a:pt x="326" y="86"/>
                </a:lnTo>
                <a:lnTo>
                  <a:pt x="319" y="92"/>
                </a:lnTo>
                <a:lnTo>
                  <a:pt x="323" y="95"/>
                </a:lnTo>
                <a:lnTo>
                  <a:pt x="333" y="88"/>
                </a:lnTo>
                <a:lnTo>
                  <a:pt x="337" y="86"/>
                </a:lnTo>
                <a:lnTo>
                  <a:pt x="339" y="84"/>
                </a:lnTo>
                <a:lnTo>
                  <a:pt x="343" y="83"/>
                </a:lnTo>
                <a:lnTo>
                  <a:pt x="345" y="82"/>
                </a:lnTo>
                <a:lnTo>
                  <a:pt x="346" y="82"/>
                </a:lnTo>
                <a:lnTo>
                  <a:pt x="347" y="82"/>
                </a:lnTo>
                <a:lnTo>
                  <a:pt x="348" y="83"/>
                </a:lnTo>
                <a:lnTo>
                  <a:pt x="349" y="84"/>
                </a:lnTo>
                <a:lnTo>
                  <a:pt x="349" y="85"/>
                </a:lnTo>
                <a:lnTo>
                  <a:pt x="349" y="87"/>
                </a:lnTo>
                <a:lnTo>
                  <a:pt x="348" y="91"/>
                </a:lnTo>
                <a:lnTo>
                  <a:pt x="342" y="111"/>
                </a:lnTo>
                <a:lnTo>
                  <a:pt x="335" y="132"/>
                </a:lnTo>
                <a:lnTo>
                  <a:pt x="325" y="162"/>
                </a:lnTo>
                <a:lnTo>
                  <a:pt x="346" y="162"/>
                </a:lnTo>
                <a:lnTo>
                  <a:pt x="353" y="141"/>
                </a:lnTo>
                <a:lnTo>
                  <a:pt x="356" y="131"/>
                </a:lnTo>
                <a:lnTo>
                  <a:pt x="359" y="123"/>
                </a:lnTo>
                <a:lnTo>
                  <a:pt x="361" y="117"/>
                </a:lnTo>
                <a:lnTo>
                  <a:pt x="362" y="113"/>
                </a:lnTo>
                <a:lnTo>
                  <a:pt x="365" y="110"/>
                </a:lnTo>
                <a:lnTo>
                  <a:pt x="367" y="107"/>
                </a:lnTo>
                <a:lnTo>
                  <a:pt x="370" y="103"/>
                </a:lnTo>
                <a:lnTo>
                  <a:pt x="374" y="99"/>
                </a:lnTo>
                <a:lnTo>
                  <a:pt x="377" y="96"/>
                </a:lnTo>
                <a:lnTo>
                  <a:pt x="381" y="92"/>
                </a:lnTo>
                <a:lnTo>
                  <a:pt x="385" y="90"/>
                </a:lnTo>
                <a:lnTo>
                  <a:pt x="388" y="87"/>
                </a:lnTo>
                <a:lnTo>
                  <a:pt x="392" y="85"/>
                </a:lnTo>
                <a:lnTo>
                  <a:pt x="396" y="84"/>
                </a:lnTo>
                <a:lnTo>
                  <a:pt x="400" y="82"/>
                </a:lnTo>
                <a:lnTo>
                  <a:pt x="406" y="81"/>
                </a:lnTo>
                <a:lnTo>
                  <a:pt x="411" y="80"/>
                </a:lnTo>
                <a:lnTo>
                  <a:pt x="415" y="78"/>
                </a:lnTo>
                <a:lnTo>
                  <a:pt x="418" y="77"/>
                </a:lnTo>
                <a:lnTo>
                  <a:pt x="420" y="76"/>
                </a:lnTo>
                <a:close/>
                <a:moveTo>
                  <a:pt x="150" y="30"/>
                </a:moveTo>
                <a:lnTo>
                  <a:pt x="150" y="30"/>
                </a:lnTo>
                <a:lnTo>
                  <a:pt x="149" y="32"/>
                </a:lnTo>
                <a:lnTo>
                  <a:pt x="149" y="33"/>
                </a:lnTo>
                <a:lnTo>
                  <a:pt x="150" y="33"/>
                </a:lnTo>
                <a:lnTo>
                  <a:pt x="150" y="34"/>
                </a:lnTo>
                <a:lnTo>
                  <a:pt x="151" y="35"/>
                </a:lnTo>
                <a:lnTo>
                  <a:pt x="152" y="35"/>
                </a:lnTo>
                <a:lnTo>
                  <a:pt x="153" y="36"/>
                </a:lnTo>
                <a:lnTo>
                  <a:pt x="154" y="36"/>
                </a:lnTo>
                <a:lnTo>
                  <a:pt x="155" y="36"/>
                </a:lnTo>
                <a:lnTo>
                  <a:pt x="157" y="36"/>
                </a:lnTo>
                <a:lnTo>
                  <a:pt x="158" y="35"/>
                </a:lnTo>
                <a:lnTo>
                  <a:pt x="160" y="34"/>
                </a:lnTo>
                <a:lnTo>
                  <a:pt x="162" y="33"/>
                </a:lnTo>
                <a:lnTo>
                  <a:pt x="196" y="0"/>
                </a:lnTo>
                <a:lnTo>
                  <a:pt x="170" y="0"/>
                </a:lnTo>
                <a:lnTo>
                  <a:pt x="150" y="30"/>
                </a:lnTo>
                <a:lnTo>
                  <a:pt x="150" y="30"/>
                </a:lnTo>
                <a:close/>
                <a:moveTo>
                  <a:pt x="148" y="45"/>
                </a:moveTo>
                <a:lnTo>
                  <a:pt x="148" y="45"/>
                </a:lnTo>
                <a:lnTo>
                  <a:pt x="143" y="41"/>
                </a:lnTo>
                <a:lnTo>
                  <a:pt x="137" y="37"/>
                </a:lnTo>
                <a:lnTo>
                  <a:pt x="131" y="35"/>
                </a:lnTo>
                <a:lnTo>
                  <a:pt x="125" y="32"/>
                </a:lnTo>
                <a:lnTo>
                  <a:pt x="118" y="31"/>
                </a:lnTo>
                <a:lnTo>
                  <a:pt x="111" y="29"/>
                </a:lnTo>
                <a:lnTo>
                  <a:pt x="103" y="28"/>
                </a:lnTo>
                <a:lnTo>
                  <a:pt x="95" y="28"/>
                </a:lnTo>
                <a:lnTo>
                  <a:pt x="88" y="28"/>
                </a:lnTo>
                <a:lnTo>
                  <a:pt x="82" y="29"/>
                </a:lnTo>
                <a:lnTo>
                  <a:pt x="75" y="30"/>
                </a:lnTo>
                <a:lnTo>
                  <a:pt x="69" y="31"/>
                </a:lnTo>
                <a:lnTo>
                  <a:pt x="63" y="33"/>
                </a:lnTo>
                <a:lnTo>
                  <a:pt x="57" y="34"/>
                </a:lnTo>
                <a:lnTo>
                  <a:pt x="52" y="36"/>
                </a:lnTo>
                <a:lnTo>
                  <a:pt x="46" y="39"/>
                </a:lnTo>
                <a:lnTo>
                  <a:pt x="41" y="42"/>
                </a:lnTo>
                <a:lnTo>
                  <a:pt x="36" y="44"/>
                </a:lnTo>
                <a:lnTo>
                  <a:pt x="31" y="48"/>
                </a:lnTo>
                <a:lnTo>
                  <a:pt x="27" y="51"/>
                </a:lnTo>
                <a:lnTo>
                  <a:pt x="22" y="55"/>
                </a:lnTo>
                <a:lnTo>
                  <a:pt x="18" y="59"/>
                </a:lnTo>
                <a:lnTo>
                  <a:pt x="15" y="63"/>
                </a:lnTo>
                <a:lnTo>
                  <a:pt x="12" y="67"/>
                </a:lnTo>
                <a:lnTo>
                  <a:pt x="9" y="71"/>
                </a:lnTo>
                <a:lnTo>
                  <a:pt x="6" y="76"/>
                </a:lnTo>
                <a:lnTo>
                  <a:pt x="4" y="81"/>
                </a:lnTo>
                <a:lnTo>
                  <a:pt x="2" y="85"/>
                </a:lnTo>
                <a:lnTo>
                  <a:pt x="1" y="90"/>
                </a:lnTo>
                <a:lnTo>
                  <a:pt x="0" y="94"/>
                </a:lnTo>
                <a:lnTo>
                  <a:pt x="0" y="99"/>
                </a:lnTo>
                <a:lnTo>
                  <a:pt x="0" y="104"/>
                </a:lnTo>
                <a:lnTo>
                  <a:pt x="0" y="107"/>
                </a:lnTo>
                <a:lnTo>
                  <a:pt x="0" y="109"/>
                </a:lnTo>
                <a:lnTo>
                  <a:pt x="0" y="112"/>
                </a:lnTo>
                <a:lnTo>
                  <a:pt x="1" y="115"/>
                </a:lnTo>
                <a:lnTo>
                  <a:pt x="3" y="118"/>
                </a:lnTo>
                <a:lnTo>
                  <a:pt x="4" y="121"/>
                </a:lnTo>
                <a:lnTo>
                  <a:pt x="6" y="123"/>
                </a:lnTo>
                <a:lnTo>
                  <a:pt x="8" y="126"/>
                </a:lnTo>
                <a:lnTo>
                  <a:pt x="9" y="128"/>
                </a:lnTo>
                <a:lnTo>
                  <a:pt x="10" y="130"/>
                </a:lnTo>
                <a:lnTo>
                  <a:pt x="12" y="131"/>
                </a:lnTo>
                <a:lnTo>
                  <a:pt x="13" y="132"/>
                </a:lnTo>
                <a:lnTo>
                  <a:pt x="15" y="133"/>
                </a:lnTo>
                <a:lnTo>
                  <a:pt x="17" y="133"/>
                </a:lnTo>
                <a:lnTo>
                  <a:pt x="18" y="133"/>
                </a:lnTo>
                <a:lnTo>
                  <a:pt x="20" y="134"/>
                </a:lnTo>
                <a:lnTo>
                  <a:pt x="22" y="133"/>
                </a:lnTo>
                <a:lnTo>
                  <a:pt x="22" y="133"/>
                </a:lnTo>
                <a:lnTo>
                  <a:pt x="24" y="133"/>
                </a:lnTo>
                <a:lnTo>
                  <a:pt x="25" y="132"/>
                </a:lnTo>
                <a:lnTo>
                  <a:pt x="26" y="131"/>
                </a:lnTo>
                <a:lnTo>
                  <a:pt x="27" y="130"/>
                </a:lnTo>
                <a:lnTo>
                  <a:pt x="27" y="128"/>
                </a:lnTo>
                <a:lnTo>
                  <a:pt x="27" y="127"/>
                </a:lnTo>
                <a:lnTo>
                  <a:pt x="27" y="125"/>
                </a:lnTo>
                <a:lnTo>
                  <a:pt x="26" y="124"/>
                </a:lnTo>
                <a:lnTo>
                  <a:pt x="24" y="122"/>
                </a:lnTo>
                <a:lnTo>
                  <a:pt x="21" y="120"/>
                </a:lnTo>
                <a:lnTo>
                  <a:pt x="18" y="118"/>
                </a:lnTo>
                <a:lnTo>
                  <a:pt x="15" y="116"/>
                </a:lnTo>
                <a:lnTo>
                  <a:pt x="13" y="114"/>
                </a:lnTo>
                <a:lnTo>
                  <a:pt x="11" y="111"/>
                </a:lnTo>
                <a:lnTo>
                  <a:pt x="9" y="109"/>
                </a:lnTo>
                <a:lnTo>
                  <a:pt x="9" y="106"/>
                </a:lnTo>
                <a:lnTo>
                  <a:pt x="8" y="103"/>
                </a:lnTo>
                <a:lnTo>
                  <a:pt x="8" y="99"/>
                </a:lnTo>
                <a:lnTo>
                  <a:pt x="8" y="96"/>
                </a:lnTo>
                <a:lnTo>
                  <a:pt x="9" y="92"/>
                </a:lnTo>
                <a:lnTo>
                  <a:pt x="9" y="88"/>
                </a:lnTo>
                <a:lnTo>
                  <a:pt x="10" y="85"/>
                </a:lnTo>
                <a:lnTo>
                  <a:pt x="12" y="81"/>
                </a:lnTo>
                <a:lnTo>
                  <a:pt x="14" y="77"/>
                </a:lnTo>
                <a:lnTo>
                  <a:pt x="16" y="73"/>
                </a:lnTo>
                <a:lnTo>
                  <a:pt x="19" y="70"/>
                </a:lnTo>
                <a:lnTo>
                  <a:pt x="22" y="66"/>
                </a:lnTo>
                <a:lnTo>
                  <a:pt x="25" y="62"/>
                </a:lnTo>
                <a:lnTo>
                  <a:pt x="28" y="59"/>
                </a:lnTo>
                <a:lnTo>
                  <a:pt x="32" y="56"/>
                </a:lnTo>
                <a:lnTo>
                  <a:pt x="36" y="53"/>
                </a:lnTo>
                <a:lnTo>
                  <a:pt x="40" y="50"/>
                </a:lnTo>
                <a:lnTo>
                  <a:pt x="44" y="47"/>
                </a:lnTo>
                <a:lnTo>
                  <a:pt x="49" y="45"/>
                </a:lnTo>
                <a:lnTo>
                  <a:pt x="53" y="43"/>
                </a:lnTo>
                <a:lnTo>
                  <a:pt x="58" y="41"/>
                </a:lnTo>
                <a:lnTo>
                  <a:pt x="63" y="39"/>
                </a:lnTo>
                <a:lnTo>
                  <a:pt x="68" y="38"/>
                </a:lnTo>
                <a:lnTo>
                  <a:pt x="73" y="37"/>
                </a:lnTo>
                <a:lnTo>
                  <a:pt x="78" y="36"/>
                </a:lnTo>
                <a:lnTo>
                  <a:pt x="84" y="36"/>
                </a:lnTo>
                <a:lnTo>
                  <a:pt x="89" y="36"/>
                </a:lnTo>
                <a:lnTo>
                  <a:pt x="95" y="36"/>
                </a:lnTo>
                <a:lnTo>
                  <a:pt x="101" y="37"/>
                </a:lnTo>
                <a:lnTo>
                  <a:pt x="106" y="38"/>
                </a:lnTo>
                <a:lnTo>
                  <a:pt x="112" y="39"/>
                </a:lnTo>
                <a:lnTo>
                  <a:pt x="117" y="42"/>
                </a:lnTo>
                <a:lnTo>
                  <a:pt x="122" y="44"/>
                </a:lnTo>
                <a:lnTo>
                  <a:pt x="126" y="47"/>
                </a:lnTo>
                <a:lnTo>
                  <a:pt x="130" y="51"/>
                </a:lnTo>
                <a:lnTo>
                  <a:pt x="134" y="55"/>
                </a:lnTo>
                <a:lnTo>
                  <a:pt x="137" y="59"/>
                </a:lnTo>
                <a:lnTo>
                  <a:pt x="139" y="63"/>
                </a:lnTo>
                <a:lnTo>
                  <a:pt x="142" y="68"/>
                </a:lnTo>
                <a:lnTo>
                  <a:pt x="143" y="73"/>
                </a:lnTo>
                <a:lnTo>
                  <a:pt x="145" y="78"/>
                </a:lnTo>
                <a:lnTo>
                  <a:pt x="145" y="84"/>
                </a:lnTo>
                <a:lnTo>
                  <a:pt x="146" y="90"/>
                </a:lnTo>
                <a:lnTo>
                  <a:pt x="145" y="95"/>
                </a:lnTo>
                <a:lnTo>
                  <a:pt x="145" y="99"/>
                </a:lnTo>
                <a:lnTo>
                  <a:pt x="144" y="104"/>
                </a:lnTo>
                <a:lnTo>
                  <a:pt x="143" y="108"/>
                </a:lnTo>
                <a:lnTo>
                  <a:pt x="142" y="113"/>
                </a:lnTo>
                <a:lnTo>
                  <a:pt x="140" y="117"/>
                </a:lnTo>
                <a:lnTo>
                  <a:pt x="139" y="121"/>
                </a:lnTo>
                <a:lnTo>
                  <a:pt x="136" y="124"/>
                </a:lnTo>
                <a:lnTo>
                  <a:pt x="134" y="128"/>
                </a:lnTo>
                <a:lnTo>
                  <a:pt x="131" y="132"/>
                </a:lnTo>
                <a:lnTo>
                  <a:pt x="129" y="135"/>
                </a:lnTo>
                <a:lnTo>
                  <a:pt x="125" y="138"/>
                </a:lnTo>
                <a:lnTo>
                  <a:pt x="122" y="141"/>
                </a:lnTo>
                <a:lnTo>
                  <a:pt x="119" y="144"/>
                </a:lnTo>
                <a:lnTo>
                  <a:pt x="115" y="146"/>
                </a:lnTo>
                <a:lnTo>
                  <a:pt x="111" y="148"/>
                </a:lnTo>
                <a:lnTo>
                  <a:pt x="107" y="150"/>
                </a:lnTo>
                <a:lnTo>
                  <a:pt x="103" y="152"/>
                </a:lnTo>
                <a:lnTo>
                  <a:pt x="99" y="153"/>
                </a:lnTo>
                <a:lnTo>
                  <a:pt x="94" y="155"/>
                </a:lnTo>
                <a:lnTo>
                  <a:pt x="90" y="155"/>
                </a:lnTo>
                <a:lnTo>
                  <a:pt x="85" y="156"/>
                </a:lnTo>
                <a:lnTo>
                  <a:pt x="80" y="156"/>
                </a:lnTo>
                <a:lnTo>
                  <a:pt x="75" y="156"/>
                </a:lnTo>
                <a:lnTo>
                  <a:pt x="71" y="156"/>
                </a:lnTo>
                <a:lnTo>
                  <a:pt x="66" y="156"/>
                </a:lnTo>
                <a:lnTo>
                  <a:pt x="61" y="155"/>
                </a:lnTo>
                <a:lnTo>
                  <a:pt x="56" y="155"/>
                </a:lnTo>
                <a:lnTo>
                  <a:pt x="59" y="150"/>
                </a:lnTo>
                <a:lnTo>
                  <a:pt x="62" y="145"/>
                </a:lnTo>
                <a:lnTo>
                  <a:pt x="64" y="139"/>
                </a:lnTo>
                <a:lnTo>
                  <a:pt x="67" y="133"/>
                </a:lnTo>
                <a:lnTo>
                  <a:pt x="69" y="127"/>
                </a:lnTo>
                <a:lnTo>
                  <a:pt x="71" y="120"/>
                </a:lnTo>
                <a:lnTo>
                  <a:pt x="74" y="112"/>
                </a:lnTo>
                <a:lnTo>
                  <a:pt x="76" y="104"/>
                </a:lnTo>
                <a:lnTo>
                  <a:pt x="84" y="73"/>
                </a:lnTo>
                <a:lnTo>
                  <a:pt x="86" y="66"/>
                </a:lnTo>
                <a:lnTo>
                  <a:pt x="88" y="59"/>
                </a:lnTo>
                <a:lnTo>
                  <a:pt x="90" y="52"/>
                </a:lnTo>
                <a:lnTo>
                  <a:pt x="93" y="46"/>
                </a:lnTo>
                <a:lnTo>
                  <a:pt x="84" y="47"/>
                </a:lnTo>
                <a:lnTo>
                  <a:pt x="76" y="49"/>
                </a:lnTo>
                <a:lnTo>
                  <a:pt x="69" y="50"/>
                </a:lnTo>
                <a:lnTo>
                  <a:pt x="62" y="50"/>
                </a:lnTo>
                <a:lnTo>
                  <a:pt x="61" y="55"/>
                </a:lnTo>
                <a:lnTo>
                  <a:pt x="64" y="55"/>
                </a:lnTo>
                <a:lnTo>
                  <a:pt x="66" y="55"/>
                </a:lnTo>
                <a:lnTo>
                  <a:pt x="67" y="56"/>
                </a:lnTo>
                <a:lnTo>
                  <a:pt x="67" y="56"/>
                </a:lnTo>
                <a:lnTo>
                  <a:pt x="68" y="56"/>
                </a:lnTo>
                <a:lnTo>
                  <a:pt x="68" y="57"/>
                </a:lnTo>
                <a:lnTo>
                  <a:pt x="69" y="59"/>
                </a:lnTo>
                <a:lnTo>
                  <a:pt x="68" y="61"/>
                </a:lnTo>
                <a:lnTo>
                  <a:pt x="68" y="63"/>
                </a:lnTo>
                <a:lnTo>
                  <a:pt x="58" y="99"/>
                </a:lnTo>
                <a:lnTo>
                  <a:pt x="50" y="128"/>
                </a:lnTo>
                <a:lnTo>
                  <a:pt x="47" y="136"/>
                </a:lnTo>
                <a:lnTo>
                  <a:pt x="45" y="142"/>
                </a:lnTo>
                <a:lnTo>
                  <a:pt x="42" y="147"/>
                </a:lnTo>
                <a:lnTo>
                  <a:pt x="40" y="150"/>
                </a:lnTo>
                <a:lnTo>
                  <a:pt x="39" y="151"/>
                </a:lnTo>
                <a:lnTo>
                  <a:pt x="38" y="152"/>
                </a:lnTo>
                <a:lnTo>
                  <a:pt x="37" y="154"/>
                </a:lnTo>
                <a:lnTo>
                  <a:pt x="36" y="154"/>
                </a:lnTo>
                <a:lnTo>
                  <a:pt x="34" y="155"/>
                </a:lnTo>
                <a:lnTo>
                  <a:pt x="31" y="155"/>
                </a:lnTo>
                <a:lnTo>
                  <a:pt x="22" y="156"/>
                </a:lnTo>
                <a:lnTo>
                  <a:pt x="19" y="161"/>
                </a:lnTo>
                <a:lnTo>
                  <a:pt x="36" y="161"/>
                </a:lnTo>
                <a:lnTo>
                  <a:pt x="48" y="161"/>
                </a:lnTo>
                <a:lnTo>
                  <a:pt x="60" y="162"/>
                </a:lnTo>
                <a:lnTo>
                  <a:pt x="74" y="163"/>
                </a:lnTo>
                <a:lnTo>
                  <a:pt x="82" y="163"/>
                </a:lnTo>
                <a:lnTo>
                  <a:pt x="87" y="163"/>
                </a:lnTo>
                <a:lnTo>
                  <a:pt x="92" y="163"/>
                </a:lnTo>
                <a:lnTo>
                  <a:pt x="97" y="162"/>
                </a:lnTo>
                <a:lnTo>
                  <a:pt x="101" y="161"/>
                </a:lnTo>
                <a:lnTo>
                  <a:pt x="106" y="160"/>
                </a:lnTo>
                <a:lnTo>
                  <a:pt x="111" y="158"/>
                </a:lnTo>
                <a:lnTo>
                  <a:pt x="116" y="157"/>
                </a:lnTo>
                <a:lnTo>
                  <a:pt x="121" y="155"/>
                </a:lnTo>
                <a:lnTo>
                  <a:pt x="126" y="153"/>
                </a:lnTo>
                <a:lnTo>
                  <a:pt x="130" y="150"/>
                </a:lnTo>
                <a:lnTo>
                  <a:pt x="135" y="147"/>
                </a:lnTo>
                <a:lnTo>
                  <a:pt x="139" y="144"/>
                </a:lnTo>
                <a:lnTo>
                  <a:pt x="143" y="141"/>
                </a:lnTo>
                <a:lnTo>
                  <a:pt x="147" y="137"/>
                </a:lnTo>
                <a:lnTo>
                  <a:pt x="151" y="132"/>
                </a:lnTo>
                <a:lnTo>
                  <a:pt x="154" y="128"/>
                </a:lnTo>
                <a:lnTo>
                  <a:pt x="157" y="123"/>
                </a:lnTo>
                <a:lnTo>
                  <a:pt x="160" y="118"/>
                </a:lnTo>
                <a:lnTo>
                  <a:pt x="162" y="113"/>
                </a:lnTo>
                <a:lnTo>
                  <a:pt x="165" y="108"/>
                </a:lnTo>
                <a:lnTo>
                  <a:pt x="166" y="102"/>
                </a:lnTo>
                <a:lnTo>
                  <a:pt x="167" y="97"/>
                </a:lnTo>
                <a:lnTo>
                  <a:pt x="168" y="91"/>
                </a:lnTo>
                <a:lnTo>
                  <a:pt x="168" y="85"/>
                </a:lnTo>
                <a:lnTo>
                  <a:pt x="168" y="80"/>
                </a:lnTo>
                <a:lnTo>
                  <a:pt x="167" y="74"/>
                </a:lnTo>
                <a:lnTo>
                  <a:pt x="165" y="68"/>
                </a:lnTo>
                <a:lnTo>
                  <a:pt x="163" y="63"/>
                </a:lnTo>
                <a:lnTo>
                  <a:pt x="160" y="58"/>
                </a:lnTo>
                <a:lnTo>
                  <a:pt x="157" y="53"/>
                </a:lnTo>
                <a:lnTo>
                  <a:pt x="153" y="49"/>
                </a:lnTo>
                <a:lnTo>
                  <a:pt x="148" y="45"/>
                </a:lnTo>
                <a:lnTo>
                  <a:pt x="148" y="45"/>
                </a:lnTo>
                <a:close/>
                <a:moveTo>
                  <a:pt x="311" y="15"/>
                </a:moveTo>
                <a:lnTo>
                  <a:pt x="311" y="15"/>
                </a:lnTo>
                <a:lnTo>
                  <a:pt x="311" y="13"/>
                </a:lnTo>
                <a:lnTo>
                  <a:pt x="310" y="12"/>
                </a:lnTo>
                <a:lnTo>
                  <a:pt x="309" y="10"/>
                </a:lnTo>
                <a:lnTo>
                  <a:pt x="307" y="9"/>
                </a:lnTo>
                <a:lnTo>
                  <a:pt x="305" y="8"/>
                </a:lnTo>
                <a:lnTo>
                  <a:pt x="303" y="7"/>
                </a:lnTo>
                <a:lnTo>
                  <a:pt x="299" y="7"/>
                </a:lnTo>
                <a:lnTo>
                  <a:pt x="296" y="7"/>
                </a:lnTo>
                <a:lnTo>
                  <a:pt x="292" y="7"/>
                </a:lnTo>
                <a:lnTo>
                  <a:pt x="288" y="7"/>
                </a:lnTo>
                <a:lnTo>
                  <a:pt x="285" y="8"/>
                </a:lnTo>
                <a:lnTo>
                  <a:pt x="281" y="9"/>
                </a:lnTo>
                <a:lnTo>
                  <a:pt x="278" y="9"/>
                </a:lnTo>
                <a:lnTo>
                  <a:pt x="274" y="10"/>
                </a:lnTo>
                <a:lnTo>
                  <a:pt x="270" y="12"/>
                </a:lnTo>
                <a:lnTo>
                  <a:pt x="266" y="14"/>
                </a:lnTo>
                <a:lnTo>
                  <a:pt x="263" y="15"/>
                </a:lnTo>
                <a:lnTo>
                  <a:pt x="259" y="17"/>
                </a:lnTo>
                <a:lnTo>
                  <a:pt x="256" y="19"/>
                </a:lnTo>
                <a:lnTo>
                  <a:pt x="253" y="21"/>
                </a:lnTo>
                <a:lnTo>
                  <a:pt x="250" y="23"/>
                </a:lnTo>
                <a:lnTo>
                  <a:pt x="247" y="26"/>
                </a:lnTo>
                <a:lnTo>
                  <a:pt x="244" y="28"/>
                </a:lnTo>
                <a:lnTo>
                  <a:pt x="242" y="31"/>
                </a:lnTo>
                <a:lnTo>
                  <a:pt x="240" y="34"/>
                </a:lnTo>
                <a:lnTo>
                  <a:pt x="237" y="38"/>
                </a:lnTo>
                <a:lnTo>
                  <a:pt x="235" y="41"/>
                </a:lnTo>
                <a:lnTo>
                  <a:pt x="233" y="45"/>
                </a:lnTo>
                <a:lnTo>
                  <a:pt x="231" y="50"/>
                </a:lnTo>
                <a:lnTo>
                  <a:pt x="230" y="54"/>
                </a:lnTo>
                <a:lnTo>
                  <a:pt x="228" y="59"/>
                </a:lnTo>
                <a:lnTo>
                  <a:pt x="227" y="64"/>
                </a:lnTo>
                <a:lnTo>
                  <a:pt x="209" y="123"/>
                </a:lnTo>
                <a:lnTo>
                  <a:pt x="208" y="129"/>
                </a:lnTo>
                <a:lnTo>
                  <a:pt x="206" y="135"/>
                </a:lnTo>
                <a:lnTo>
                  <a:pt x="206" y="139"/>
                </a:lnTo>
                <a:lnTo>
                  <a:pt x="206" y="144"/>
                </a:lnTo>
                <a:lnTo>
                  <a:pt x="206" y="146"/>
                </a:lnTo>
                <a:lnTo>
                  <a:pt x="206" y="148"/>
                </a:lnTo>
                <a:lnTo>
                  <a:pt x="207" y="151"/>
                </a:lnTo>
                <a:lnTo>
                  <a:pt x="208" y="152"/>
                </a:lnTo>
                <a:lnTo>
                  <a:pt x="209" y="154"/>
                </a:lnTo>
                <a:lnTo>
                  <a:pt x="210" y="156"/>
                </a:lnTo>
                <a:lnTo>
                  <a:pt x="212" y="158"/>
                </a:lnTo>
                <a:lnTo>
                  <a:pt x="213" y="159"/>
                </a:lnTo>
                <a:lnTo>
                  <a:pt x="215" y="161"/>
                </a:lnTo>
                <a:lnTo>
                  <a:pt x="218" y="162"/>
                </a:lnTo>
                <a:lnTo>
                  <a:pt x="220" y="163"/>
                </a:lnTo>
                <a:lnTo>
                  <a:pt x="223" y="164"/>
                </a:lnTo>
                <a:lnTo>
                  <a:pt x="225" y="164"/>
                </a:lnTo>
                <a:lnTo>
                  <a:pt x="228" y="165"/>
                </a:lnTo>
                <a:lnTo>
                  <a:pt x="231" y="165"/>
                </a:lnTo>
                <a:lnTo>
                  <a:pt x="235" y="165"/>
                </a:lnTo>
                <a:lnTo>
                  <a:pt x="238" y="165"/>
                </a:lnTo>
                <a:lnTo>
                  <a:pt x="242" y="165"/>
                </a:lnTo>
                <a:lnTo>
                  <a:pt x="246" y="164"/>
                </a:lnTo>
                <a:lnTo>
                  <a:pt x="250" y="163"/>
                </a:lnTo>
                <a:lnTo>
                  <a:pt x="254" y="162"/>
                </a:lnTo>
                <a:lnTo>
                  <a:pt x="259" y="160"/>
                </a:lnTo>
                <a:lnTo>
                  <a:pt x="262" y="158"/>
                </a:lnTo>
                <a:lnTo>
                  <a:pt x="266" y="156"/>
                </a:lnTo>
                <a:lnTo>
                  <a:pt x="270" y="154"/>
                </a:lnTo>
                <a:lnTo>
                  <a:pt x="274" y="151"/>
                </a:lnTo>
                <a:lnTo>
                  <a:pt x="278" y="148"/>
                </a:lnTo>
                <a:lnTo>
                  <a:pt x="281" y="145"/>
                </a:lnTo>
                <a:lnTo>
                  <a:pt x="285" y="142"/>
                </a:lnTo>
                <a:lnTo>
                  <a:pt x="288" y="138"/>
                </a:lnTo>
                <a:lnTo>
                  <a:pt x="291" y="134"/>
                </a:lnTo>
                <a:lnTo>
                  <a:pt x="294" y="130"/>
                </a:lnTo>
                <a:lnTo>
                  <a:pt x="296" y="125"/>
                </a:lnTo>
                <a:lnTo>
                  <a:pt x="299" y="121"/>
                </a:lnTo>
                <a:lnTo>
                  <a:pt x="301" y="117"/>
                </a:lnTo>
                <a:lnTo>
                  <a:pt x="302" y="112"/>
                </a:lnTo>
                <a:lnTo>
                  <a:pt x="303" y="108"/>
                </a:lnTo>
                <a:lnTo>
                  <a:pt x="304" y="103"/>
                </a:lnTo>
                <a:lnTo>
                  <a:pt x="305" y="99"/>
                </a:lnTo>
                <a:lnTo>
                  <a:pt x="305" y="94"/>
                </a:lnTo>
                <a:lnTo>
                  <a:pt x="305" y="91"/>
                </a:lnTo>
                <a:lnTo>
                  <a:pt x="305" y="88"/>
                </a:lnTo>
                <a:lnTo>
                  <a:pt x="304" y="86"/>
                </a:lnTo>
                <a:lnTo>
                  <a:pt x="303" y="84"/>
                </a:lnTo>
                <a:lnTo>
                  <a:pt x="303" y="81"/>
                </a:lnTo>
                <a:lnTo>
                  <a:pt x="301" y="79"/>
                </a:lnTo>
                <a:lnTo>
                  <a:pt x="300" y="77"/>
                </a:lnTo>
                <a:lnTo>
                  <a:pt x="299" y="76"/>
                </a:lnTo>
                <a:lnTo>
                  <a:pt x="297" y="74"/>
                </a:lnTo>
                <a:lnTo>
                  <a:pt x="296" y="73"/>
                </a:lnTo>
                <a:lnTo>
                  <a:pt x="294" y="72"/>
                </a:lnTo>
                <a:lnTo>
                  <a:pt x="292" y="71"/>
                </a:lnTo>
                <a:lnTo>
                  <a:pt x="290" y="70"/>
                </a:lnTo>
                <a:lnTo>
                  <a:pt x="287" y="70"/>
                </a:lnTo>
                <a:lnTo>
                  <a:pt x="285" y="70"/>
                </a:lnTo>
                <a:lnTo>
                  <a:pt x="283" y="69"/>
                </a:lnTo>
                <a:lnTo>
                  <a:pt x="278" y="70"/>
                </a:lnTo>
                <a:lnTo>
                  <a:pt x="273" y="71"/>
                </a:lnTo>
                <a:lnTo>
                  <a:pt x="268" y="72"/>
                </a:lnTo>
                <a:lnTo>
                  <a:pt x="263" y="74"/>
                </a:lnTo>
                <a:lnTo>
                  <a:pt x="257" y="77"/>
                </a:lnTo>
                <a:lnTo>
                  <a:pt x="251" y="80"/>
                </a:lnTo>
                <a:lnTo>
                  <a:pt x="246" y="84"/>
                </a:lnTo>
                <a:lnTo>
                  <a:pt x="240" y="88"/>
                </a:lnTo>
                <a:lnTo>
                  <a:pt x="252" y="50"/>
                </a:lnTo>
                <a:lnTo>
                  <a:pt x="254" y="41"/>
                </a:lnTo>
                <a:lnTo>
                  <a:pt x="257" y="34"/>
                </a:lnTo>
                <a:lnTo>
                  <a:pt x="259" y="29"/>
                </a:lnTo>
                <a:lnTo>
                  <a:pt x="261" y="26"/>
                </a:lnTo>
                <a:lnTo>
                  <a:pt x="262" y="25"/>
                </a:lnTo>
                <a:lnTo>
                  <a:pt x="263" y="23"/>
                </a:lnTo>
                <a:lnTo>
                  <a:pt x="264" y="22"/>
                </a:lnTo>
                <a:lnTo>
                  <a:pt x="266" y="22"/>
                </a:lnTo>
                <a:lnTo>
                  <a:pt x="267" y="21"/>
                </a:lnTo>
                <a:lnTo>
                  <a:pt x="269" y="20"/>
                </a:lnTo>
                <a:lnTo>
                  <a:pt x="271" y="20"/>
                </a:lnTo>
                <a:lnTo>
                  <a:pt x="272" y="20"/>
                </a:lnTo>
                <a:lnTo>
                  <a:pt x="277" y="20"/>
                </a:lnTo>
                <a:lnTo>
                  <a:pt x="282" y="21"/>
                </a:lnTo>
                <a:lnTo>
                  <a:pt x="292" y="22"/>
                </a:lnTo>
                <a:lnTo>
                  <a:pt x="298" y="22"/>
                </a:lnTo>
                <a:lnTo>
                  <a:pt x="301" y="22"/>
                </a:lnTo>
                <a:lnTo>
                  <a:pt x="303" y="22"/>
                </a:lnTo>
                <a:lnTo>
                  <a:pt x="306" y="21"/>
                </a:lnTo>
                <a:lnTo>
                  <a:pt x="308" y="20"/>
                </a:lnTo>
                <a:lnTo>
                  <a:pt x="309" y="19"/>
                </a:lnTo>
                <a:lnTo>
                  <a:pt x="310" y="18"/>
                </a:lnTo>
                <a:lnTo>
                  <a:pt x="311" y="16"/>
                </a:lnTo>
                <a:lnTo>
                  <a:pt x="311" y="15"/>
                </a:lnTo>
                <a:lnTo>
                  <a:pt x="311" y="15"/>
                </a:lnTo>
                <a:close/>
                <a:moveTo>
                  <a:pt x="251" y="88"/>
                </a:moveTo>
                <a:lnTo>
                  <a:pt x="251" y="88"/>
                </a:lnTo>
                <a:lnTo>
                  <a:pt x="256" y="85"/>
                </a:lnTo>
                <a:lnTo>
                  <a:pt x="260" y="83"/>
                </a:lnTo>
                <a:lnTo>
                  <a:pt x="263" y="83"/>
                </a:lnTo>
                <a:lnTo>
                  <a:pt x="264" y="82"/>
                </a:lnTo>
                <a:lnTo>
                  <a:pt x="266" y="82"/>
                </a:lnTo>
                <a:lnTo>
                  <a:pt x="268" y="82"/>
                </a:lnTo>
                <a:lnTo>
                  <a:pt x="271" y="82"/>
                </a:lnTo>
                <a:lnTo>
                  <a:pt x="273" y="83"/>
                </a:lnTo>
                <a:lnTo>
                  <a:pt x="275" y="84"/>
                </a:lnTo>
                <a:lnTo>
                  <a:pt x="277" y="85"/>
                </a:lnTo>
                <a:lnTo>
                  <a:pt x="278" y="87"/>
                </a:lnTo>
                <a:lnTo>
                  <a:pt x="279" y="88"/>
                </a:lnTo>
                <a:lnTo>
                  <a:pt x="280" y="90"/>
                </a:lnTo>
                <a:lnTo>
                  <a:pt x="281" y="92"/>
                </a:lnTo>
                <a:lnTo>
                  <a:pt x="282" y="96"/>
                </a:lnTo>
                <a:lnTo>
                  <a:pt x="282" y="99"/>
                </a:lnTo>
                <a:lnTo>
                  <a:pt x="282" y="104"/>
                </a:lnTo>
                <a:lnTo>
                  <a:pt x="281" y="109"/>
                </a:lnTo>
                <a:lnTo>
                  <a:pt x="280" y="114"/>
                </a:lnTo>
                <a:lnTo>
                  <a:pt x="279" y="119"/>
                </a:lnTo>
                <a:lnTo>
                  <a:pt x="277" y="124"/>
                </a:lnTo>
                <a:lnTo>
                  <a:pt x="275" y="129"/>
                </a:lnTo>
                <a:lnTo>
                  <a:pt x="272" y="133"/>
                </a:lnTo>
                <a:lnTo>
                  <a:pt x="269" y="138"/>
                </a:lnTo>
                <a:lnTo>
                  <a:pt x="266" y="143"/>
                </a:lnTo>
                <a:lnTo>
                  <a:pt x="263" y="147"/>
                </a:lnTo>
                <a:lnTo>
                  <a:pt x="259" y="150"/>
                </a:lnTo>
                <a:lnTo>
                  <a:pt x="256" y="153"/>
                </a:lnTo>
                <a:lnTo>
                  <a:pt x="253" y="155"/>
                </a:lnTo>
                <a:lnTo>
                  <a:pt x="249" y="156"/>
                </a:lnTo>
                <a:lnTo>
                  <a:pt x="245" y="157"/>
                </a:lnTo>
                <a:lnTo>
                  <a:pt x="241" y="158"/>
                </a:lnTo>
                <a:lnTo>
                  <a:pt x="238" y="158"/>
                </a:lnTo>
                <a:lnTo>
                  <a:pt x="235" y="157"/>
                </a:lnTo>
                <a:lnTo>
                  <a:pt x="232" y="155"/>
                </a:lnTo>
                <a:lnTo>
                  <a:pt x="230" y="154"/>
                </a:lnTo>
                <a:lnTo>
                  <a:pt x="227" y="152"/>
                </a:lnTo>
                <a:lnTo>
                  <a:pt x="226" y="149"/>
                </a:lnTo>
                <a:lnTo>
                  <a:pt x="225" y="147"/>
                </a:lnTo>
                <a:lnTo>
                  <a:pt x="225" y="144"/>
                </a:lnTo>
                <a:lnTo>
                  <a:pt x="225" y="140"/>
                </a:lnTo>
                <a:lnTo>
                  <a:pt x="225" y="136"/>
                </a:lnTo>
                <a:lnTo>
                  <a:pt x="226" y="132"/>
                </a:lnTo>
                <a:lnTo>
                  <a:pt x="227" y="128"/>
                </a:lnTo>
                <a:lnTo>
                  <a:pt x="228" y="124"/>
                </a:lnTo>
                <a:lnTo>
                  <a:pt x="229" y="119"/>
                </a:lnTo>
                <a:lnTo>
                  <a:pt x="231" y="115"/>
                </a:lnTo>
                <a:lnTo>
                  <a:pt x="233" y="111"/>
                </a:lnTo>
                <a:lnTo>
                  <a:pt x="235" y="107"/>
                </a:lnTo>
                <a:lnTo>
                  <a:pt x="237" y="104"/>
                </a:lnTo>
                <a:lnTo>
                  <a:pt x="240" y="100"/>
                </a:lnTo>
                <a:lnTo>
                  <a:pt x="242" y="97"/>
                </a:lnTo>
                <a:lnTo>
                  <a:pt x="244" y="94"/>
                </a:lnTo>
                <a:lnTo>
                  <a:pt x="247" y="92"/>
                </a:lnTo>
                <a:lnTo>
                  <a:pt x="249" y="90"/>
                </a:lnTo>
                <a:lnTo>
                  <a:pt x="251" y="88"/>
                </a:lnTo>
                <a:lnTo>
                  <a:pt x="251" y="88"/>
                </a:lnTo>
                <a:close/>
                <a:moveTo>
                  <a:pt x="591" y="73"/>
                </a:moveTo>
                <a:lnTo>
                  <a:pt x="591" y="73"/>
                </a:lnTo>
                <a:lnTo>
                  <a:pt x="590" y="72"/>
                </a:lnTo>
                <a:lnTo>
                  <a:pt x="588" y="71"/>
                </a:lnTo>
                <a:lnTo>
                  <a:pt x="584" y="70"/>
                </a:lnTo>
                <a:lnTo>
                  <a:pt x="580" y="69"/>
                </a:lnTo>
                <a:lnTo>
                  <a:pt x="575" y="69"/>
                </a:lnTo>
                <a:lnTo>
                  <a:pt x="572" y="69"/>
                </a:lnTo>
                <a:lnTo>
                  <a:pt x="568" y="69"/>
                </a:lnTo>
                <a:lnTo>
                  <a:pt x="565" y="70"/>
                </a:lnTo>
                <a:lnTo>
                  <a:pt x="562" y="71"/>
                </a:lnTo>
                <a:lnTo>
                  <a:pt x="558" y="71"/>
                </a:lnTo>
                <a:lnTo>
                  <a:pt x="555" y="72"/>
                </a:lnTo>
                <a:lnTo>
                  <a:pt x="552" y="74"/>
                </a:lnTo>
                <a:lnTo>
                  <a:pt x="548" y="76"/>
                </a:lnTo>
                <a:lnTo>
                  <a:pt x="546" y="77"/>
                </a:lnTo>
                <a:lnTo>
                  <a:pt x="542" y="79"/>
                </a:lnTo>
                <a:lnTo>
                  <a:pt x="539" y="81"/>
                </a:lnTo>
                <a:lnTo>
                  <a:pt x="536" y="84"/>
                </a:lnTo>
                <a:lnTo>
                  <a:pt x="534" y="86"/>
                </a:lnTo>
                <a:lnTo>
                  <a:pt x="531" y="89"/>
                </a:lnTo>
                <a:lnTo>
                  <a:pt x="528" y="92"/>
                </a:lnTo>
                <a:lnTo>
                  <a:pt x="525" y="95"/>
                </a:lnTo>
                <a:lnTo>
                  <a:pt x="521" y="101"/>
                </a:lnTo>
                <a:lnTo>
                  <a:pt x="517" y="107"/>
                </a:lnTo>
                <a:lnTo>
                  <a:pt x="514" y="113"/>
                </a:lnTo>
                <a:lnTo>
                  <a:pt x="512" y="119"/>
                </a:lnTo>
                <a:lnTo>
                  <a:pt x="509" y="125"/>
                </a:lnTo>
                <a:lnTo>
                  <a:pt x="508" y="131"/>
                </a:lnTo>
                <a:lnTo>
                  <a:pt x="507" y="137"/>
                </a:lnTo>
                <a:lnTo>
                  <a:pt x="507" y="143"/>
                </a:lnTo>
                <a:lnTo>
                  <a:pt x="507" y="145"/>
                </a:lnTo>
                <a:lnTo>
                  <a:pt x="507" y="148"/>
                </a:lnTo>
                <a:lnTo>
                  <a:pt x="508" y="151"/>
                </a:lnTo>
                <a:lnTo>
                  <a:pt x="508" y="153"/>
                </a:lnTo>
                <a:lnTo>
                  <a:pt x="509" y="155"/>
                </a:lnTo>
                <a:lnTo>
                  <a:pt x="510" y="156"/>
                </a:lnTo>
                <a:lnTo>
                  <a:pt x="511" y="158"/>
                </a:lnTo>
                <a:lnTo>
                  <a:pt x="512" y="160"/>
                </a:lnTo>
                <a:lnTo>
                  <a:pt x="514" y="161"/>
                </a:lnTo>
                <a:lnTo>
                  <a:pt x="515" y="162"/>
                </a:lnTo>
                <a:lnTo>
                  <a:pt x="517" y="163"/>
                </a:lnTo>
                <a:lnTo>
                  <a:pt x="519" y="164"/>
                </a:lnTo>
                <a:lnTo>
                  <a:pt x="521" y="164"/>
                </a:lnTo>
                <a:lnTo>
                  <a:pt x="523" y="165"/>
                </a:lnTo>
                <a:lnTo>
                  <a:pt x="525" y="165"/>
                </a:lnTo>
                <a:lnTo>
                  <a:pt x="528" y="165"/>
                </a:lnTo>
                <a:lnTo>
                  <a:pt x="531" y="165"/>
                </a:lnTo>
                <a:lnTo>
                  <a:pt x="534" y="164"/>
                </a:lnTo>
                <a:lnTo>
                  <a:pt x="537" y="164"/>
                </a:lnTo>
                <a:lnTo>
                  <a:pt x="541" y="163"/>
                </a:lnTo>
                <a:lnTo>
                  <a:pt x="544" y="162"/>
                </a:lnTo>
                <a:lnTo>
                  <a:pt x="548" y="161"/>
                </a:lnTo>
                <a:lnTo>
                  <a:pt x="555" y="158"/>
                </a:lnTo>
                <a:lnTo>
                  <a:pt x="563" y="155"/>
                </a:lnTo>
                <a:lnTo>
                  <a:pt x="571" y="151"/>
                </a:lnTo>
                <a:lnTo>
                  <a:pt x="579" y="145"/>
                </a:lnTo>
                <a:lnTo>
                  <a:pt x="588" y="139"/>
                </a:lnTo>
                <a:lnTo>
                  <a:pt x="583" y="134"/>
                </a:lnTo>
                <a:lnTo>
                  <a:pt x="575" y="139"/>
                </a:lnTo>
                <a:lnTo>
                  <a:pt x="567" y="143"/>
                </a:lnTo>
                <a:lnTo>
                  <a:pt x="561" y="146"/>
                </a:lnTo>
                <a:lnTo>
                  <a:pt x="556" y="148"/>
                </a:lnTo>
                <a:lnTo>
                  <a:pt x="552" y="149"/>
                </a:lnTo>
                <a:lnTo>
                  <a:pt x="549" y="150"/>
                </a:lnTo>
                <a:lnTo>
                  <a:pt x="546" y="151"/>
                </a:lnTo>
                <a:lnTo>
                  <a:pt x="543" y="151"/>
                </a:lnTo>
                <a:lnTo>
                  <a:pt x="540" y="151"/>
                </a:lnTo>
                <a:lnTo>
                  <a:pt x="537" y="150"/>
                </a:lnTo>
                <a:lnTo>
                  <a:pt x="535" y="149"/>
                </a:lnTo>
                <a:lnTo>
                  <a:pt x="533" y="148"/>
                </a:lnTo>
                <a:lnTo>
                  <a:pt x="532" y="147"/>
                </a:lnTo>
                <a:lnTo>
                  <a:pt x="532" y="146"/>
                </a:lnTo>
                <a:lnTo>
                  <a:pt x="531" y="143"/>
                </a:lnTo>
                <a:lnTo>
                  <a:pt x="530" y="140"/>
                </a:lnTo>
                <a:lnTo>
                  <a:pt x="530" y="137"/>
                </a:lnTo>
                <a:lnTo>
                  <a:pt x="530" y="131"/>
                </a:lnTo>
                <a:lnTo>
                  <a:pt x="531" y="125"/>
                </a:lnTo>
                <a:lnTo>
                  <a:pt x="554" y="117"/>
                </a:lnTo>
                <a:lnTo>
                  <a:pt x="562" y="114"/>
                </a:lnTo>
                <a:lnTo>
                  <a:pt x="567" y="112"/>
                </a:lnTo>
                <a:lnTo>
                  <a:pt x="574" y="108"/>
                </a:lnTo>
                <a:lnTo>
                  <a:pt x="581" y="105"/>
                </a:lnTo>
                <a:lnTo>
                  <a:pt x="586" y="101"/>
                </a:lnTo>
                <a:lnTo>
                  <a:pt x="588" y="99"/>
                </a:lnTo>
                <a:lnTo>
                  <a:pt x="590" y="98"/>
                </a:lnTo>
                <a:lnTo>
                  <a:pt x="593" y="94"/>
                </a:lnTo>
                <a:lnTo>
                  <a:pt x="594" y="93"/>
                </a:lnTo>
                <a:lnTo>
                  <a:pt x="595" y="90"/>
                </a:lnTo>
                <a:lnTo>
                  <a:pt x="596" y="89"/>
                </a:lnTo>
                <a:lnTo>
                  <a:pt x="596" y="87"/>
                </a:lnTo>
                <a:lnTo>
                  <a:pt x="596" y="85"/>
                </a:lnTo>
                <a:lnTo>
                  <a:pt x="597" y="84"/>
                </a:lnTo>
                <a:lnTo>
                  <a:pt x="596" y="82"/>
                </a:lnTo>
                <a:lnTo>
                  <a:pt x="596" y="80"/>
                </a:lnTo>
                <a:lnTo>
                  <a:pt x="596" y="79"/>
                </a:lnTo>
                <a:lnTo>
                  <a:pt x="595" y="77"/>
                </a:lnTo>
                <a:lnTo>
                  <a:pt x="594" y="76"/>
                </a:lnTo>
                <a:lnTo>
                  <a:pt x="593" y="75"/>
                </a:lnTo>
                <a:lnTo>
                  <a:pt x="593" y="74"/>
                </a:lnTo>
                <a:lnTo>
                  <a:pt x="591" y="73"/>
                </a:lnTo>
                <a:lnTo>
                  <a:pt x="591" y="73"/>
                </a:lnTo>
                <a:close/>
                <a:moveTo>
                  <a:pt x="568" y="101"/>
                </a:moveTo>
                <a:lnTo>
                  <a:pt x="568" y="101"/>
                </a:lnTo>
                <a:lnTo>
                  <a:pt x="565" y="103"/>
                </a:lnTo>
                <a:lnTo>
                  <a:pt x="561" y="105"/>
                </a:lnTo>
                <a:lnTo>
                  <a:pt x="557" y="108"/>
                </a:lnTo>
                <a:lnTo>
                  <a:pt x="553" y="110"/>
                </a:lnTo>
                <a:lnTo>
                  <a:pt x="549" y="112"/>
                </a:lnTo>
                <a:lnTo>
                  <a:pt x="544" y="114"/>
                </a:lnTo>
                <a:lnTo>
                  <a:pt x="533" y="118"/>
                </a:lnTo>
                <a:lnTo>
                  <a:pt x="535" y="112"/>
                </a:lnTo>
                <a:lnTo>
                  <a:pt x="537" y="106"/>
                </a:lnTo>
                <a:lnTo>
                  <a:pt x="539" y="99"/>
                </a:lnTo>
                <a:lnTo>
                  <a:pt x="542" y="93"/>
                </a:lnTo>
                <a:lnTo>
                  <a:pt x="545" y="90"/>
                </a:lnTo>
                <a:lnTo>
                  <a:pt x="547" y="86"/>
                </a:lnTo>
                <a:lnTo>
                  <a:pt x="551" y="84"/>
                </a:lnTo>
                <a:lnTo>
                  <a:pt x="554" y="81"/>
                </a:lnTo>
                <a:lnTo>
                  <a:pt x="556" y="80"/>
                </a:lnTo>
                <a:lnTo>
                  <a:pt x="559" y="79"/>
                </a:lnTo>
                <a:lnTo>
                  <a:pt x="561" y="78"/>
                </a:lnTo>
                <a:lnTo>
                  <a:pt x="564" y="78"/>
                </a:lnTo>
                <a:lnTo>
                  <a:pt x="566" y="78"/>
                </a:lnTo>
                <a:lnTo>
                  <a:pt x="569" y="79"/>
                </a:lnTo>
                <a:lnTo>
                  <a:pt x="571" y="80"/>
                </a:lnTo>
                <a:lnTo>
                  <a:pt x="572" y="81"/>
                </a:lnTo>
                <a:lnTo>
                  <a:pt x="574" y="82"/>
                </a:lnTo>
                <a:lnTo>
                  <a:pt x="575" y="84"/>
                </a:lnTo>
                <a:lnTo>
                  <a:pt x="575" y="86"/>
                </a:lnTo>
                <a:lnTo>
                  <a:pt x="576" y="88"/>
                </a:lnTo>
                <a:lnTo>
                  <a:pt x="575" y="90"/>
                </a:lnTo>
                <a:lnTo>
                  <a:pt x="575" y="92"/>
                </a:lnTo>
                <a:lnTo>
                  <a:pt x="574" y="93"/>
                </a:lnTo>
                <a:lnTo>
                  <a:pt x="574" y="95"/>
                </a:lnTo>
                <a:lnTo>
                  <a:pt x="573" y="96"/>
                </a:lnTo>
                <a:lnTo>
                  <a:pt x="571" y="98"/>
                </a:lnTo>
                <a:lnTo>
                  <a:pt x="568" y="101"/>
                </a:lnTo>
                <a:lnTo>
                  <a:pt x="568" y="101"/>
                </a:lnTo>
                <a:close/>
                <a:moveTo>
                  <a:pt x="775" y="9"/>
                </a:moveTo>
                <a:lnTo>
                  <a:pt x="775" y="9"/>
                </a:lnTo>
                <a:lnTo>
                  <a:pt x="773" y="8"/>
                </a:lnTo>
                <a:lnTo>
                  <a:pt x="771" y="7"/>
                </a:lnTo>
                <a:lnTo>
                  <a:pt x="769" y="6"/>
                </a:lnTo>
                <a:lnTo>
                  <a:pt x="766" y="6"/>
                </a:lnTo>
                <a:lnTo>
                  <a:pt x="760" y="6"/>
                </a:lnTo>
                <a:lnTo>
                  <a:pt x="755" y="7"/>
                </a:lnTo>
                <a:lnTo>
                  <a:pt x="749" y="9"/>
                </a:lnTo>
                <a:lnTo>
                  <a:pt x="743" y="10"/>
                </a:lnTo>
                <a:lnTo>
                  <a:pt x="736" y="12"/>
                </a:lnTo>
                <a:lnTo>
                  <a:pt x="731" y="15"/>
                </a:lnTo>
                <a:lnTo>
                  <a:pt x="725" y="18"/>
                </a:lnTo>
                <a:lnTo>
                  <a:pt x="720" y="21"/>
                </a:lnTo>
                <a:lnTo>
                  <a:pt x="715" y="25"/>
                </a:lnTo>
                <a:lnTo>
                  <a:pt x="711" y="29"/>
                </a:lnTo>
                <a:lnTo>
                  <a:pt x="708" y="34"/>
                </a:lnTo>
                <a:lnTo>
                  <a:pt x="704" y="38"/>
                </a:lnTo>
                <a:lnTo>
                  <a:pt x="701" y="44"/>
                </a:lnTo>
                <a:lnTo>
                  <a:pt x="698" y="51"/>
                </a:lnTo>
                <a:lnTo>
                  <a:pt x="694" y="60"/>
                </a:lnTo>
                <a:lnTo>
                  <a:pt x="691" y="70"/>
                </a:lnTo>
                <a:lnTo>
                  <a:pt x="686" y="69"/>
                </a:lnTo>
                <a:lnTo>
                  <a:pt x="682" y="69"/>
                </a:lnTo>
                <a:lnTo>
                  <a:pt x="678" y="69"/>
                </a:lnTo>
                <a:lnTo>
                  <a:pt x="674" y="70"/>
                </a:lnTo>
                <a:lnTo>
                  <a:pt x="671" y="71"/>
                </a:lnTo>
                <a:lnTo>
                  <a:pt x="667" y="71"/>
                </a:lnTo>
                <a:lnTo>
                  <a:pt x="663" y="73"/>
                </a:lnTo>
                <a:lnTo>
                  <a:pt x="659" y="74"/>
                </a:lnTo>
                <a:lnTo>
                  <a:pt x="655" y="77"/>
                </a:lnTo>
                <a:lnTo>
                  <a:pt x="650" y="79"/>
                </a:lnTo>
                <a:lnTo>
                  <a:pt x="646" y="81"/>
                </a:lnTo>
                <a:lnTo>
                  <a:pt x="642" y="84"/>
                </a:lnTo>
                <a:lnTo>
                  <a:pt x="638" y="88"/>
                </a:lnTo>
                <a:lnTo>
                  <a:pt x="634" y="91"/>
                </a:lnTo>
                <a:lnTo>
                  <a:pt x="630" y="95"/>
                </a:lnTo>
                <a:lnTo>
                  <a:pt x="626" y="99"/>
                </a:lnTo>
                <a:lnTo>
                  <a:pt x="623" y="104"/>
                </a:lnTo>
                <a:lnTo>
                  <a:pt x="619" y="109"/>
                </a:lnTo>
                <a:lnTo>
                  <a:pt x="616" y="114"/>
                </a:lnTo>
                <a:lnTo>
                  <a:pt x="613" y="119"/>
                </a:lnTo>
                <a:lnTo>
                  <a:pt x="611" y="124"/>
                </a:lnTo>
                <a:lnTo>
                  <a:pt x="609" y="128"/>
                </a:lnTo>
                <a:lnTo>
                  <a:pt x="607" y="133"/>
                </a:lnTo>
                <a:lnTo>
                  <a:pt x="606" y="137"/>
                </a:lnTo>
                <a:lnTo>
                  <a:pt x="605" y="141"/>
                </a:lnTo>
                <a:lnTo>
                  <a:pt x="605" y="145"/>
                </a:lnTo>
                <a:lnTo>
                  <a:pt x="605" y="148"/>
                </a:lnTo>
                <a:lnTo>
                  <a:pt x="605" y="150"/>
                </a:lnTo>
                <a:lnTo>
                  <a:pt x="606" y="152"/>
                </a:lnTo>
                <a:lnTo>
                  <a:pt x="607" y="154"/>
                </a:lnTo>
                <a:lnTo>
                  <a:pt x="607" y="156"/>
                </a:lnTo>
                <a:lnTo>
                  <a:pt x="608" y="157"/>
                </a:lnTo>
                <a:lnTo>
                  <a:pt x="609" y="159"/>
                </a:lnTo>
                <a:lnTo>
                  <a:pt x="610" y="161"/>
                </a:lnTo>
                <a:lnTo>
                  <a:pt x="612" y="161"/>
                </a:lnTo>
                <a:lnTo>
                  <a:pt x="613" y="163"/>
                </a:lnTo>
                <a:lnTo>
                  <a:pt x="615" y="164"/>
                </a:lnTo>
                <a:lnTo>
                  <a:pt x="616" y="164"/>
                </a:lnTo>
                <a:lnTo>
                  <a:pt x="618" y="165"/>
                </a:lnTo>
                <a:lnTo>
                  <a:pt x="620" y="165"/>
                </a:lnTo>
                <a:lnTo>
                  <a:pt x="623" y="166"/>
                </a:lnTo>
                <a:lnTo>
                  <a:pt x="628" y="165"/>
                </a:lnTo>
                <a:lnTo>
                  <a:pt x="633" y="164"/>
                </a:lnTo>
                <a:lnTo>
                  <a:pt x="638" y="163"/>
                </a:lnTo>
                <a:lnTo>
                  <a:pt x="644" y="161"/>
                </a:lnTo>
                <a:lnTo>
                  <a:pt x="647" y="159"/>
                </a:lnTo>
                <a:lnTo>
                  <a:pt x="650" y="157"/>
                </a:lnTo>
                <a:lnTo>
                  <a:pt x="657" y="153"/>
                </a:lnTo>
                <a:lnTo>
                  <a:pt x="664" y="148"/>
                </a:lnTo>
                <a:lnTo>
                  <a:pt x="672" y="141"/>
                </a:lnTo>
                <a:lnTo>
                  <a:pt x="668" y="155"/>
                </a:lnTo>
                <a:lnTo>
                  <a:pt x="666" y="158"/>
                </a:lnTo>
                <a:lnTo>
                  <a:pt x="666" y="161"/>
                </a:lnTo>
                <a:lnTo>
                  <a:pt x="666" y="161"/>
                </a:lnTo>
                <a:lnTo>
                  <a:pt x="667" y="162"/>
                </a:lnTo>
                <a:lnTo>
                  <a:pt x="667" y="163"/>
                </a:lnTo>
                <a:lnTo>
                  <a:pt x="668" y="164"/>
                </a:lnTo>
                <a:lnTo>
                  <a:pt x="669" y="165"/>
                </a:lnTo>
                <a:lnTo>
                  <a:pt x="671" y="165"/>
                </a:lnTo>
                <a:lnTo>
                  <a:pt x="672" y="166"/>
                </a:lnTo>
                <a:lnTo>
                  <a:pt x="674" y="166"/>
                </a:lnTo>
                <a:lnTo>
                  <a:pt x="678" y="165"/>
                </a:lnTo>
                <a:lnTo>
                  <a:pt x="683" y="164"/>
                </a:lnTo>
                <a:lnTo>
                  <a:pt x="688" y="162"/>
                </a:lnTo>
                <a:lnTo>
                  <a:pt x="694" y="160"/>
                </a:lnTo>
                <a:lnTo>
                  <a:pt x="699" y="157"/>
                </a:lnTo>
                <a:lnTo>
                  <a:pt x="706" y="154"/>
                </a:lnTo>
                <a:lnTo>
                  <a:pt x="714" y="149"/>
                </a:lnTo>
                <a:lnTo>
                  <a:pt x="723" y="143"/>
                </a:lnTo>
                <a:lnTo>
                  <a:pt x="718" y="139"/>
                </a:lnTo>
                <a:lnTo>
                  <a:pt x="707" y="146"/>
                </a:lnTo>
                <a:lnTo>
                  <a:pt x="703" y="148"/>
                </a:lnTo>
                <a:lnTo>
                  <a:pt x="699" y="150"/>
                </a:lnTo>
                <a:lnTo>
                  <a:pt x="696" y="151"/>
                </a:lnTo>
                <a:lnTo>
                  <a:pt x="694" y="151"/>
                </a:lnTo>
                <a:lnTo>
                  <a:pt x="692" y="151"/>
                </a:lnTo>
                <a:lnTo>
                  <a:pt x="691" y="151"/>
                </a:lnTo>
                <a:lnTo>
                  <a:pt x="690" y="150"/>
                </a:lnTo>
                <a:lnTo>
                  <a:pt x="690" y="149"/>
                </a:lnTo>
                <a:lnTo>
                  <a:pt x="690" y="149"/>
                </a:lnTo>
                <a:lnTo>
                  <a:pt x="689" y="147"/>
                </a:lnTo>
                <a:lnTo>
                  <a:pt x="690" y="145"/>
                </a:lnTo>
                <a:lnTo>
                  <a:pt x="690" y="141"/>
                </a:lnTo>
                <a:lnTo>
                  <a:pt x="693" y="131"/>
                </a:lnTo>
                <a:lnTo>
                  <a:pt x="713" y="65"/>
                </a:lnTo>
                <a:lnTo>
                  <a:pt x="720" y="43"/>
                </a:lnTo>
                <a:lnTo>
                  <a:pt x="722" y="37"/>
                </a:lnTo>
                <a:lnTo>
                  <a:pt x="724" y="33"/>
                </a:lnTo>
                <a:lnTo>
                  <a:pt x="726" y="29"/>
                </a:lnTo>
                <a:lnTo>
                  <a:pt x="727" y="26"/>
                </a:lnTo>
                <a:lnTo>
                  <a:pt x="729" y="24"/>
                </a:lnTo>
                <a:lnTo>
                  <a:pt x="731" y="22"/>
                </a:lnTo>
                <a:lnTo>
                  <a:pt x="733" y="22"/>
                </a:lnTo>
                <a:lnTo>
                  <a:pt x="735" y="21"/>
                </a:lnTo>
                <a:lnTo>
                  <a:pt x="737" y="20"/>
                </a:lnTo>
                <a:lnTo>
                  <a:pt x="740" y="20"/>
                </a:lnTo>
                <a:lnTo>
                  <a:pt x="745" y="20"/>
                </a:lnTo>
                <a:lnTo>
                  <a:pt x="753" y="21"/>
                </a:lnTo>
                <a:lnTo>
                  <a:pt x="761" y="22"/>
                </a:lnTo>
                <a:lnTo>
                  <a:pt x="767" y="22"/>
                </a:lnTo>
                <a:lnTo>
                  <a:pt x="769" y="22"/>
                </a:lnTo>
                <a:lnTo>
                  <a:pt x="772" y="22"/>
                </a:lnTo>
                <a:lnTo>
                  <a:pt x="774" y="21"/>
                </a:lnTo>
                <a:lnTo>
                  <a:pt x="775" y="20"/>
                </a:lnTo>
                <a:lnTo>
                  <a:pt x="777" y="19"/>
                </a:lnTo>
                <a:lnTo>
                  <a:pt x="778" y="18"/>
                </a:lnTo>
                <a:lnTo>
                  <a:pt x="778" y="16"/>
                </a:lnTo>
                <a:lnTo>
                  <a:pt x="778" y="14"/>
                </a:lnTo>
                <a:lnTo>
                  <a:pt x="778" y="13"/>
                </a:lnTo>
                <a:lnTo>
                  <a:pt x="778" y="11"/>
                </a:lnTo>
                <a:lnTo>
                  <a:pt x="777" y="10"/>
                </a:lnTo>
                <a:lnTo>
                  <a:pt x="775" y="9"/>
                </a:lnTo>
                <a:lnTo>
                  <a:pt x="775" y="9"/>
                </a:lnTo>
                <a:close/>
                <a:moveTo>
                  <a:pt x="681" y="104"/>
                </a:moveTo>
                <a:lnTo>
                  <a:pt x="681" y="104"/>
                </a:lnTo>
                <a:lnTo>
                  <a:pt x="678" y="114"/>
                </a:lnTo>
                <a:lnTo>
                  <a:pt x="676" y="122"/>
                </a:lnTo>
                <a:lnTo>
                  <a:pt x="673" y="128"/>
                </a:lnTo>
                <a:lnTo>
                  <a:pt x="672" y="130"/>
                </a:lnTo>
                <a:lnTo>
                  <a:pt x="671" y="131"/>
                </a:lnTo>
                <a:lnTo>
                  <a:pt x="668" y="136"/>
                </a:lnTo>
                <a:lnTo>
                  <a:pt x="663" y="139"/>
                </a:lnTo>
                <a:lnTo>
                  <a:pt x="659" y="143"/>
                </a:lnTo>
                <a:lnTo>
                  <a:pt x="653" y="146"/>
                </a:lnTo>
                <a:lnTo>
                  <a:pt x="650" y="148"/>
                </a:lnTo>
                <a:lnTo>
                  <a:pt x="646" y="149"/>
                </a:lnTo>
                <a:lnTo>
                  <a:pt x="643" y="150"/>
                </a:lnTo>
                <a:lnTo>
                  <a:pt x="640" y="150"/>
                </a:lnTo>
                <a:lnTo>
                  <a:pt x="637" y="150"/>
                </a:lnTo>
                <a:lnTo>
                  <a:pt x="635" y="149"/>
                </a:lnTo>
                <a:lnTo>
                  <a:pt x="633" y="148"/>
                </a:lnTo>
                <a:lnTo>
                  <a:pt x="631" y="147"/>
                </a:lnTo>
                <a:lnTo>
                  <a:pt x="629" y="145"/>
                </a:lnTo>
                <a:lnTo>
                  <a:pt x="628" y="143"/>
                </a:lnTo>
                <a:lnTo>
                  <a:pt x="627" y="140"/>
                </a:lnTo>
                <a:lnTo>
                  <a:pt x="627" y="137"/>
                </a:lnTo>
                <a:lnTo>
                  <a:pt x="627" y="134"/>
                </a:lnTo>
                <a:lnTo>
                  <a:pt x="627" y="131"/>
                </a:lnTo>
                <a:lnTo>
                  <a:pt x="628" y="128"/>
                </a:lnTo>
                <a:lnTo>
                  <a:pt x="629" y="124"/>
                </a:lnTo>
                <a:lnTo>
                  <a:pt x="630" y="120"/>
                </a:lnTo>
                <a:lnTo>
                  <a:pt x="632" y="117"/>
                </a:lnTo>
                <a:lnTo>
                  <a:pt x="633" y="112"/>
                </a:lnTo>
                <a:lnTo>
                  <a:pt x="635" y="108"/>
                </a:lnTo>
                <a:lnTo>
                  <a:pt x="638" y="104"/>
                </a:lnTo>
                <a:lnTo>
                  <a:pt x="640" y="101"/>
                </a:lnTo>
                <a:lnTo>
                  <a:pt x="642" y="97"/>
                </a:lnTo>
                <a:lnTo>
                  <a:pt x="644" y="94"/>
                </a:lnTo>
                <a:lnTo>
                  <a:pt x="646" y="92"/>
                </a:lnTo>
                <a:lnTo>
                  <a:pt x="649" y="89"/>
                </a:lnTo>
                <a:lnTo>
                  <a:pt x="651" y="87"/>
                </a:lnTo>
                <a:lnTo>
                  <a:pt x="653" y="86"/>
                </a:lnTo>
                <a:lnTo>
                  <a:pt x="658" y="83"/>
                </a:lnTo>
                <a:lnTo>
                  <a:pt x="660" y="82"/>
                </a:lnTo>
                <a:lnTo>
                  <a:pt x="663" y="81"/>
                </a:lnTo>
                <a:lnTo>
                  <a:pt x="665" y="81"/>
                </a:lnTo>
                <a:lnTo>
                  <a:pt x="667" y="80"/>
                </a:lnTo>
                <a:lnTo>
                  <a:pt x="670" y="80"/>
                </a:lnTo>
                <a:lnTo>
                  <a:pt x="672" y="80"/>
                </a:lnTo>
                <a:lnTo>
                  <a:pt x="675" y="80"/>
                </a:lnTo>
                <a:lnTo>
                  <a:pt x="678" y="80"/>
                </a:lnTo>
                <a:lnTo>
                  <a:pt x="688" y="82"/>
                </a:lnTo>
                <a:lnTo>
                  <a:pt x="681" y="104"/>
                </a:lnTo>
                <a:lnTo>
                  <a:pt x="681" y="104"/>
                </a:lnTo>
                <a:close/>
                <a:moveTo>
                  <a:pt x="491" y="73"/>
                </a:moveTo>
                <a:lnTo>
                  <a:pt x="491" y="73"/>
                </a:lnTo>
                <a:lnTo>
                  <a:pt x="490" y="72"/>
                </a:lnTo>
                <a:lnTo>
                  <a:pt x="488" y="71"/>
                </a:lnTo>
                <a:lnTo>
                  <a:pt x="485" y="70"/>
                </a:lnTo>
                <a:lnTo>
                  <a:pt x="480" y="69"/>
                </a:lnTo>
                <a:lnTo>
                  <a:pt x="476" y="69"/>
                </a:lnTo>
                <a:lnTo>
                  <a:pt x="472" y="69"/>
                </a:lnTo>
                <a:lnTo>
                  <a:pt x="468" y="69"/>
                </a:lnTo>
                <a:lnTo>
                  <a:pt x="465" y="70"/>
                </a:lnTo>
                <a:lnTo>
                  <a:pt x="462" y="71"/>
                </a:lnTo>
                <a:lnTo>
                  <a:pt x="458" y="71"/>
                </a:lnTo>
                <a:lnTo>
                  <a:pt x="455" y="72"/>
                </a:lnTo>
                <a:lnTo>
                  <a:pt x="452" y="74"/>
                </a:lnTo>
                <a:lnTo>
                  <a:pt x="449" y="76"/>
                </a:lnTo>
                <a:lnTo>
                  <a:pt x="445" y="77"/>
                </a:lnTo>
                <a:lnTo>
                  <a:pt x="442" y="79"/>
                </a:lnTo>
                <a:lnTo>
                  <a:pt x="440" y="81"/>
                </a:lnTo>
                <a:lnTo>
                  <a:pt x="436" y="84"/>
                </a:lnTo>
                <a:lnTo>
                  <a:pt x="434" y="86"/>
                </a:lnTo>
                <a:lnTo>
                  <a:pt x="431" y="89"/>
                </a:lnTo>
                <a:lnTo>
                  <a:pt x="428" y="92"/>
                </a:lnTo>
                <a:lnTo>
                  <a:pt x="425" y="95"/>
                </a:lnTo>
                <a:lnTo>
                  <a:pt x="421" y="101"/>
                </a:lnTo>
                <a:lnTo>
                  <a:pt x="417" y="107"/>
                </a:lnTo>
                <a:lnTo>
                  <a:pt x="414" y="113"/>
                </a:lnTo>
                <a:lnTo>
                  <a:pt x="412" y="119"/>
                </a:lnTo>
                <a:lnTo>
                  <a:pt x="409" y="125"/>
                </a:lnTo>
                <a:lnTo>
                  <a:pt x="408" y="131"/>
                </a:lnTo>
                <a:lnTo>
                  <a:pt x="407" y="137"/>
                </a:lnTo>
                <a:lnTo>
                  <a:pt x="407" y="143"/>
                </a:lnTo>
                <a:lnTo>
                  <a:pt x="407" y="145"/>
                </a:lnTo>
                <a:lnTo>
                  <a:pt x="407" y="148"/>
                </a:lnTo>
                <a:lnTo>
                  <a:pt x="407" y="151"/>
                </a:lnTo>
                <a:lnTo>
                  <a:pt x="408" y="153"/>
                </a:lnTo>
                <a:lnTo>
                  <a:pt x="409" y="155"/>
                </a:lnTo>
                <a:lnTo>
                  <a:pt x="410" y="156"/>
                </a:lnTo>
                <a:lnTo>
                  <a:pt x="411" y="158"/>
                </a:lnTo>
                <a:lnTo>
                  <a:pt x="412" y="160"/>
                </a:lnTo>
                <a:lnTo>
                  <a:pt x="413" y="161"/>
                </a:lnTo>
                <a:lnTo>
                  <a:pt x="415" y="162"/>
                </a:lnTo>
                <a:lnTo>
                  <a:pt x="417" y="163"/>
                </a:lnTo>
                <a:lnTo>
                  <a:pt x="419" y="164"/>
                </a:lnTo>
                <a:lnTo>
                  <a:pt x="421" y="164"/>
                </a:lnTo>
                <a:lnTo>
                  <a:pt x="423" y="165"/>
                </a:lnTo>
                <a:lnTo>
                  <a:pt x="425" y="165"/>
                </a:lnTo>
                <a:lnTo>
                  <a:pt x="428" y="165"/>
                </a:lnTo>
                <a:lnTo>
                  <a:pt x="431" y="165"/>
                </a:lnTo>
                <a:lnTo>
                  <a:pt x="434" y="164"/>
                </a:lnTo>
                <a:lnTo>
                  <a:pt x="437" y="164"/>
                </a:lnTo>
                <a:lnTo>
                  <a:pt x="441" y="163"/>
                </a:lnTo>
                <a:lnTo>
                  <a:pt x="445" y="162"/>
                </a:lnTo>
                <a:lnTo>
                  <a:pt x="448" y="161"/>
                </a:lnTo>
                <a:lnTo>
                  <a:pt x="455" y="158"/>
                </a:lnTo>
                <a:lnTo>
                  <a:pt x="463" y="155"/>
                </a:lnTo>
                <a:lnTo>
                  <a:pt x="471" y="151"/>
                </a:lnTo>
                <a:lnTo>
                  <a:pt x="479" y="145"/>
                </a:lnTo>
                <a:lnTo>
                  <a:pt x="488" y="139"/>
                </a:lnTo>
                <a:lnTo>
                  <a:pt x="483" y="134"/>
                </a:lnTo>
                <a:lnTo>
                  <a:pt x="475" y="139"/>
                </a:lnTo>
                <a:lnTo>
                  <a:pt x="467" y="143"/>
                </a:lnTo>
                <a:lnTo>
                  <a:pt x="461" y="146"/>
                </a:lnTo>
                <a:lnTo>
                  <a:pt x="456" y="148"/>
                </a:lnTo>
                <a:lnTo>
                  <a:pt x="452" y="149"/>
                </a:lnTo>
                <a:lnTo>
                  <a:pt x="449" y="150"/>
                </a:lnTo>
                <a:lnTo>
                  <a:pt x="446" y="151"/>
                </a:lnTo>
                <a:lnTo>
                  <a:pt x="443" y="151"/>
                </a:lnTo>
                <a:lnTo>
                  <a:pt x="440" y="151"/>
                </a:lnTo>
                <a:lnTo>
                  <a:pt x="437" y="150"/>
                </a:lnTo>
                <a:lnTo>
                  <a:pt x="435" y="149"/>
                </a:lnTo>
                <a:lnTo>
                  <a:pt x="433" y="148"/>
                </a:lnTo>
                <a:lnTo>
                  <a:pt x="432" y="147"/>
                </a:lnTo>
                <a:lnTo>
                  <a:pt x="432" y="146"/>
                </a:lnTo>
                <a:lnTo>
                  <a:pt x="431" y="143"/>
                </a:lnTo>
                <a:lnTo>
                  <a:pt x="430" y="140"/>
                </a:lnTo>
                <a:lnTo>
                  <a:pt x="430" y="137"/>
                </a:lnTo>
                <a:lnTo>
                  <a:pt x="430" y="131"/>
                </a:lnTo>
                <a:lnTo>
                  <a:pt x="431" y="125"/>
                </a:lnTo>
                <a:lnTo>
                  <a:pt x="454" y="117"/>
                </a:lnTo>
                <a:lnTo>
                  <a:pt x="462" y="114"/>
                </a:lnTo>
                <a:lnTo>
                  <a:pt x="467" y="112"/>
                </a:lnTo>
                <a:lnTo>
                  <a:pt x="474" y="108"/>
                </a:lnTo>
                <a:lnTo>
                  <a:pt x="481" y="105"/>
                </a:lnTo>
                <a:lnTo>
                  <a:pt x="486" y="101"/>
                </a:lnTo>
                <a:lnTo>
                  <a:pt x="488" y="99"/>
                </a:lnTo>
                <a:lnTo>
                  <a:pt x="490" y="98"/>
                </a:lnTo>
                <a:lnTo>
                  <a:pt x="493" y="94"/>
                </a:lnTo>
                <a:lnTo>
                  <a:pt x="494" y="93"/>
                </a:lnTo>
                <a:lnTo>
                  <a:pt x="495" y="90"/>
                </a:lnTo>
                <a:lnTo>
                  <a:pt x="496" y="89"/>
                </a:lnTo>
                <a:lnTo>
                  <a:pt x="496" y="87"/>
                </a:lnTo>
                <a:lnTo>
                  <a:pt x="496" y="85"/>
                </a:lnTo>
                <a:lnTo>
                  <a:pt x="496" y="84"/>
                </a:lnTo>
                <a:lnTo>
                  <a:pt x="496" y="82"/>
                </a:lnTo>
                <a:lnTo>
                  <a:pt x="496" y="80"/>
                </a:lnTo>
                <a:lnTo>
                  <a:pt x="496" y="79"/>
                </a:lnTo>
                <a:lnTo>
                  <a:pt x="495" y="77"/>
                </a:lnTo>
                <a:lnTo>
                  <a:pt x="494" y="76"/>
                </a:lnTo>
                <a:lnTo>
                  <a:pt x="493" y="75"/>
                </a:lnTo>
                <a:lnTo>
                  <a:pt x="492" y="74"/>
                </a:lnTo>
                <a:lnTo>
                  <a:pt x="491" y="73"/>
                </a:lnTo>
                <a:lnTo>
                  <a:pt x="491" y="73"/>
                </a:lnTo>
                <a:close/>
                <a:moveTo>
                  <a:pt x="468" y="101"/>
                </a:moveTo>
                <a:lnTo>
                  <a:pt x="468" y="101"/>
                </a:lnTo>
                <a:lnTo>
                  <a:pt x="465" y="103"/>
                </a:lnTo>
                <a:lnTo>
                  <a:pt x="461" y="105"/>
                </a:lnTo>
                <a:lnTo>
                  <a:pt x="458" y="108"/>
                </a:lnTo>
                <a:lnTo>
                  <a:pt x="453" y="110"/>
                </a:lnTo>
                <a:lnTo>
                  <a:pt x="449" y="112"/>
                </a:lnTo>
                <a:lnTo>
                  <a:pt x="444" y="114"/>
                </a:lnTo>
                <a:lnTo>
                  <a:pt x="433" y="118"/>
                </a:lnTo>
                <a:lnTo>
                  <a:pt x="435" y="112"/>
                </a:lnTo>
                <a:lnTo>
                  <a:pt x="437" y="106"/>
                </a:lnTo>
                <a:lnTo>
                  <a:pt x="440" y="99"/>
                </a:lnTo>
                <a:lnTo>
                  <a:pt x="442" y="93"/>
                </a:lnTo>
                <a:lnTo>
                  <a:pt x="445" y="90"/>
                </a:lnTo>
                <a:lnTo>
                  <a:pt x="448" y="86"/>
                </a:lnTo>
                <a:lnTo>
                  <a:pt x="450" y="84"/>
                </a:lnTo>
                <a:lnTo>
                  <a:pt x="454" y="81"/>
                </a:lnTo>
                <a:lnTo>
                  <a:pt x="456" y="80"/>
                </a:lnTo>
                <a:lnTo>
                  <a:pt x="459" y="79"/>
                </a:lnTo>
                <a:lnTo>
                  <a:pt x="462" y="78"/>
                </a:lnTo>
                <a:lnTo>
                  <a:pt x="464" y="78"/>
                </a:lnTo>
                <a:lnTo>
                  <a:pt x="467" y="78"/>
                </a:lnTo>
                <a:lnTo>
                  <a:pt x="469" y="79"/>
                </a:lnTo>
                <a:lnTo>
                  <a:pt x="471" y="80"/>
                </a:lnTo>
                <a:lnTo>
                  <a:pt x="472" y="81"/>
                </a:lnTo>
                <a:lnTo>
                  <a:pt x="474" y="82"/>
                </a:lnTo>
                <a:lnTo>
                  <a:pt x="475" y="84"/>
                </a:lnTo>
                <a:lnTo>
                  <a:pt x="476" y="86"/>
                </a:lnTo>
                <a:lnTo>
                  <a:pt x="476" y="88"/>
                </a:lnTo>
                <a:lnTo>
                  <a:pt x="476" y="90"/>
                </a:lnTo>
                <a:lnTo>
                  <a:pt x="475" y="92"/>
                </a:lnTo>
                <a:lnTo>
                  <a:pt x="474" y="93"/>
                </a:lnTo>
                <a:lnTo>
                  <a:pt x="474" y="95"/>
                </a:lnTo>
                <a:lnTo>
                  <a:pt x="472" y="96"/>
                </a:lnTo>
                <a:lnTo>
                  <a:pt x="471" y="98"/>
                </a:lnTo>
                <a:lnTo>
                  <a:pt x="468" y="101"/>
                </a:lnTo>
                <a:lnTo>
                  <a:pt x="468" y="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3077" name="Freeform 5"/>
          <p:cNvSpPr>
            <a:spLocks noChangeArrowheads="1"/>
          </p:cNvSpPr>
          <p:nvPr/>
        </p:nvSpPr>
        <p:spPr bwMode="auto">
          <a:xfrm>
            <a:off x="409575" y="1350963"/>
            <a:ext cx="3779838" cy="1689100"/>
          </a:xfrm>
          <a:custGeom>
            <a:avLst/>
            <a:gdLst>
              <a:gd name="T0" fmla="*/ 2381 w 2381"/>
              <a:gd name="T1" fmla="*/ 841 h 1064"/>
              <a:gd name="T2" fmla="*/ 2156 w 2381"/>
              <a:gd name="T3" fmla="*/ 1064 h 1064"/>
              <a:gd name="T4" fmla="*/ 1940 w 2381"/>
              <a:gd name="T5" fmla="*/ 893 h 1064"/>
              <a:gd name="T6" fmla="*/ 1925 w 2381"/>
              <a:gd name="T7" fmla="*/ 900 h 1064"/>
              <a:gd name="T8" fmla="*/ 1933 w 2381"/>
              <a:gd name="T9" fmla="*/ 946 h 1064"/>
              <a:gd name="T10" fmla="*/ 1813 w 2381"/>
              <a:gd name="T11" fmla="*/ 1064 h 1064"/>
              <a:gd name="T12" fmla="*/ 1695 w 2381"/>
              <a:gd name="T13" fmla="*/ 946 h 1064"/>
              <a:gd name="T14" fmla="*/ 1700 w 2381"/>
              <a:gd name="T15" fmla="*/ 908 h 1064"/>
              <a:gd name="T16" fmla="*/ 1673 w 2381"/>
              <a:gd name="T17" fmla="*/ 899 h 1064"/>
              <a:gd name="T18" fmla="*/ 1561 w 2381"/>
              <a:gd name="T19" fmla="*/ 960 h 1064"/>
              <a:gd name="T20" fmla="*/ 1450 w 2381"/>
              <a:gd name="T21" fmla="*/ 897 h 1064"/>
              <a:gd name="T22" fmla="*/ 1233 w 2381"/>
              <a:gd name="T23" fmla="*/ 1018 h 1064"/>
              <a:gd name="T24" fmla="*/ 1025 w 2381"/>
              <a:gd name="T25" fmla="*/ 911 h 1064"/>
              <a:gd name="T26" fmla="*/ 829 w 2381"/>
              <a:gd name="T27" fmla="*/ 1009 h 1064"/>
              <a:gd name="T28" fmla="*/ 626 w 2381"/>
              <a:gd name="T29" fmla="*/ 903 h 1064"/>
              <a:gd name="T30" fmla="*/ 366 w 2381"/>
              <a:gd name="T31" fmla="*/ 1012 h 1064"/>
              <a:gd name="T32" fmla="*/ 0 w 2381"/>
              <a:gd name="T33" fmla="*/ 645 h 1064"/>
              <a:gd name="T34" fmla="*/ 366 w 2381"/>
              <a:gd name="T35" fmla="*/ 277 h 1064"/>
              <a:gd name="T36" fmla="*/ 526 w 2381"/>
              <a:gd name="T37" fmla="*/ 313 h 1064"/>
              <a:gd name="T38" fmla="*/ 710 w 2381"/>
              <a:gd name="T39" fmla="*/ 226 h 1064"/>
              <a:gd name="T40" fmla="*/ 882 w 2381"/>
              <a:gd name="T41" fmla="*/ 299 h 1064"/>
              <a:gd name="T42" fmla="*/ 1298 w 2381"/>
              <a:gd name="T43" fmla="*/ 0 h 1064"/>
              <a:gd name="T44" fmla="*/ 1718 w 2381"/>
              <a:gd name="T45" fmla="*/ 313 h 1064"/>
              <a:gd name="T46" fmla="*/ 1801 w 2381"/>
              <a:gd name="T47" fmla="*/ 302 h 1064"/>
              <a:gd name="T48" fmla="*/ 2106 w 2381"/>
              <a:gd name="T49" fmla="*/ 559 h 1064"/>
              <a:gd name="T50" fmla="*/ 2199 w 2381"/>
              <a:gd name="T51" fmla="*/ 506 h 1064"/>
              <a:gd name="T52" fmla="*/ 2306 w 2381"/>
              <a:gd name="T53" fmla="*/ 614 h 1064"/>
              <a:gd name="T54" fmla="*/ 2295 w 2381"/>
              <a:gd name="T55" fmla="*/ 664 h 1064"/>
              <a:gd name="T56" fmla="*/ 2381 w 2381"/>
              <a:gd name="T57" fmla="*/ 841 h 1064"/>
              <a:gd name="T58" fmla="*/ 2381 w 2381"/>
              <a:gd name="T59" fmla="*/ 841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381" h="1064">
                <a:moveTo>
                  <a:pt x="2381" y="841"/>
                </a:moveTo>
                <a:cubicBezTo>
                  <a:pt x="2381" y="964"/>
                  <a:pt x="2280" y="1064"/>
                  <a:pt x="2156" y="1064"/>
                </a:cubicBezTo>
                <a:cubicBezTo>
                  <a:pt x="2051" y="1064"/>
                  <a:pt x="1963" y="991"/>
                  <a:pt x="1940" y="893"/>
                </a:cubicBezTo>
                <a:cubicBezTo>
                  <a:pt x="1934" y="896"/>
                  <a:pt x="1929" y="897"/>
                  <a:pt x="1925" y="900"/>
                </a:cubicBezTo>
                <a:cubicBezTo>
                  <a:pt x="1930" y="914"/>
                  <a:pt x="1933" y="929"/>
                  <a:pt x="1933" y="946"/>
                </a:cubicBezTo>
                <a:cubicBezTo>
                  <a:pt x="1933" y="1011"/>
                  <a:pt x="1879" y="1064"/>
                  <a:pt x="1813" y="1064"/>
                </a:cubicBezTo>
                <a:cubicBezTo>
                  <a:pt x="1748" y="1064"/>
                  <a:pt x="1695" y="1011"/>
                  <a:pt x="1695" y="946"/>
                </a:cubicBezTo>
                <a:cubicBezTo>
                  <a:pt x="1695" y="932"/>
                  <a:pt x="1696" y="921"/>
                  <a:pt x="1700" y="908"/>
                </a:cubicBezTo>
                <a:cubicBezTo>
                  <a:pt x="1691" y="906"/>
                  <a:pt x="1682" y="903"/>
                  <a:pt x="1673" y="899"/>
                </a:cubicBezTo>
                <a:cubicBezTo>
                  <a:pt x="1649" y="935"/>
                  <a:pt x="1608" y="960"/>
                  <a:pt x="1561" y="960"/>
                </a:cubicBezTo>
                <a:cubicBezTo>
                  <a:pt x="1514" y="960"/>
                  <a:pt x="1473" y="935"/>
                  <a:pt x="1450" y="897"/>
                </a:cubicBezTo>
                <a:cubicBezTo>
                  <a:pt x="1404" y="969"/>
                  <a:pt x="1324" y="1018"/>
                  <a:pt x="1233" y="1018"/>
                </a:cubicBezTo>
                <a:cubicBezTo>
                  <a:pt x="1148" y="1018"/>
                  <a:pt x="1072" y="975"/>
                  <a:pt x="1025" y="911"/>
                </a:cubicBezTo>
                <a:cubicBezTo>
                  <a:pt x="980" y="971"/>
                  <a:pt x="908" y="1009"/>
                  <a:pt x="829" y="1009"/>
                </a:cubicBezTo>
                <a:cubicBezTo>
                  <a:pt x="745" y="1009"/>
                  <a:pt x="670" y="966"/>
                  <a:pt x="626" y="903"/>
                </a:cubicBezTo>
                <a:cubicBezTo>
                  <a:pt x="560" y="971"/>
                  <a:pt x="468" y="1012"/>
                  <a:pt x="366" y="1012"/>
                </a:cubicBezTo>
                <a:cubicBezTo>
                  <a:pt x="163" y="1012"/>
                  <a:pt x="0" y="848"/>
                  <a:pt x="0" y="645"/>
                </a:cubicBezTo>
                <a:cubicBezTo>
                  <a:pt x="0" y="442"/>
                  <a:pt x="163" y="277"/>
                  <a:pt x="366" y="277"/>
                </a:cubicBezTo>
                <a:cubicBezTo>
                  <a:pt x="422" y="277"/>
                  <a:pt x="477" y="290"/>
                  <a:pt x="526" y="313"/>
                </a:cubicBezTo>
                <a:cubicBezTo>
                  <a:pt x="568" y="261"/>
                  <a:pt x="636" y="226"/>
                  <a:pt x="710" y="226"/>
                </a:cubicBezTo>
                <a:cubicBezTo>
                  <a:pt x="778" y="226"/>
                  <a:pt x="840" y="254"/>
                  <a:pt x="882" y="299"/>
                </a:cubicBezTo>
                <a:cubicBezTo>
                  <a:pt x="940" y="125"/>
                  <a:pt x="1105" y="0"/>
                  <a:pt x="1298" y="0"/>
                </a:cubicBezTo>
                <a:cubicBezTo>
                  <a:pt x="1496" y="0"/>
                  <a:pt x="1664" y="132"/>
                  <a:pt x="1718" y="313"/>
                </a:cubicBezTo>
                <a:cubicBezTo>
                  <a:pt x="1744" y="305"/>
                  <a:pt x="1772" y="302"/>
                  <a:pt x="1801" y="302"/>
                </a:cubicBezTo>
                <a:cubicBezTo>
                  <a:pt x="1954" y="302"/>
                  <a:pt x="2082" y="413"/>
                  <a:pt x="2106" y="559"/>
                </a:cubicBezTo>
                <a:cubicBezTo>
                  <a:pt x="2126" y="527"/>
                  <a:pt x="2160" y="506"/>
                  <a:pt x="2199" y="506"/>
                </a:cubicBezTo>
                <a:cubicBezTo>
                  <a:pt x="2258" y="506"/>
                  <a:pt x="2306" y="555"/>
                  <a:pt x="2306" y="614"/>
                </a:cubicBezTo>
                <a:cubicBezTo>
                  <a:pt x="2306" y="632"/>
                  <a:pt x="2302" y="649"/>
                  <a:pt x="2295" y="664"/>
                </a:cubicBezTo>
                <a:cubicBezTo>
                  <a:pt x="2346" y="704"/>
                  <a:pt x="2381" y="769"/>
                  <a:pt x="2381" y="841"/>
                </a:cubicBezTo>
                <a:lnTo>
                  <a:pt x="2381" y="8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3078" name="Freeform 6"/>
          <p:cNvSpPr>
            <a:spLocks noChangeArrowheads="1"/>
          </p:cNvSpPr>
          <p:nvPr/>
        </p:nvSpPr>
        <p:spPr bwMode="auto">
          <a:xfrm>
            <a:off x="0" y="1052513"/>
            <a:ext cx="3546475" cy="1009650"/>
          </a:xfrm>
          <a:custGeom>
            <a:avLst/>
            <a:gdLst>
              <a:gd name="T0" fmla="*/ 1851 w 2234"/>
              <a:gd name="T1" fmla="*/ 440 h 636"/>
              <a:gd name="T2" fmla="*/ 1855 w 2234"/>
              <a:gd name="T3" fmla="*/ 451 h 636"/>
              <a:gd name="T4" fmla="*/ 1854 w 2234"/>
              <a:gd name="T5" fmla="*/ 446 h 636"/>
              <a:gd name="T6" fmla="*/ 1851 w 2234"/>
              <a:gd name="T7" fmla="*/ 440 h 636"/>
              <a:gd name="T8" fmla="*/ 820 w 2234"/>
              <a:gd name="T9" fmla="*/ 0 h 636"/>
              <a:gd name="T10" fmla="*/ 1158 w 2234"/>
              <a:gd name="T11" fmla="*/ 249 h 636"/>
              <a:gd name="T12" fmla="*/ 1299 w 2234"/>
              <a:gd name="T13" fmla="*/ 188 h 636"/>
              <a:gd name="T14" fmla="*/ 1448 w 2234"/>
              <a:gd name="T15" fmla="*/ 260 h 636"/>
              <a:gd name="T16" fmla="*/ 1578 w 2234"/>
              <a:gd name="T17" fmla="*/ 230 h 636"/>
              <a:gd name="T18" fmla="*/ 1869 w 2234"/>
              <a:gd name="T19" fmla="*/ 467 h 636"/>
              <a:gd name="T20" fmla="*/ 1953 w 2234"/>
              <a:gd name="T21" fmla="*/ 457 h 636"/>
              <a:gd name="T22" fmla="*/ 2204 w 2234"/>
              <a:gd name="T23" fmla="*/ 559 h 636"/>
              <a:gd name="T24" fmla="*/ 2234 w 2234"/>
              <a:gd name="T25" fmla="*/ 592 h 636"/>
              <a:gd name="T26" fmla="*/ 2234 w 2234"/>
              <a:gd name="T27" fmla="*/ 610 h 636"/>
              <a:gd name="T28" fmla="*/ 2234 w 2234"/>
              <a:gd name="T29" fmla="*/ 618 h 636"/>
              <a:gd name="T30" fmla="*/ 2234 w 2234"/>
              <a:gd name="T31" fmla="*/ 636 h 636"/>
              <a:gd name="T32" fmla="*/ 2204 w 2234"/>
              <a:gd name="T33" fmla="*/ 603 h 636"/>
              <a:gd name="T34" fmla="*/ 1953 w 2234"/>
              <a:gd name="T35" fmla="*/ 502 h 636"/>
              <a:gd name="T36" fmla="*/ 1869 w 2234"/>
              <a:gd name="T37" fmla="*/ 513 h 636"/>
              <a:gd name="T38" fmla="*/ 1578 w 2234"/>
              <a:gd name="T39" fmla="*/ 275 h 636"/>
              <a:gd name="T40" fmla="*/ 1448 w 2234"/>
              <a:gd name="T41" fmla="*/ 306 h 636"/>
              <a:gd name="T42" fmla="*/ 1299 w 2234"/>
              <a:gd name="T43" fmla="*/ 232 h 636"/>
              <a:gd name="T44" fmla="*/ 1158 w 2234"/>
              <a:gd name="T45" fmla="*/ 294 h 636"/>
              <a:gd name="T46" fmla="*/ 820 w 2234"/>
              <a:gd name="T47" fmla="*/ 44 h 636"/>
              <a:gd name="T48" fmla="*/ 478 w 2234"/>
              <a:gd name="T49" fmla="*/ 305 h 636"/>
              <a:gd name="T50" fmla="*/ 411 w 2234"/>
              <a:gd name="T51" fmla="*/ 295 h 636"/>
              <a:gd name="T52" fmla="*/ 162 w 2234"/>
              <a:gd name="T53" fmla="*/ 510 h 636"/>
              <a:gd name="T54" fmla="*/ 87 w 2234"/>
              <a:gd name="T55" fmla="*/ 466 h 636"/>
              <a:gd name="T56" fmla="*/ 0 w 2234"/>
              <a:gd name="T57" fmla="*/ 541 h 636"/>
              <a:gd name="T58" fmla="*/ 0 w 2234"/>
              <a:gd name="T59" fmla="*/ 527 h 636"/>
              <a:gd name="T60" fmla="*/ 1 w 2234"/>
              <a:gd name="T61" fmla="*/ 519 h 636"/>
              <a:gd name="T62" fmla="*/ 0 w 2234"/>
              <a:gd name="T63" fmla="*/ 523 h 636"/>
              <a:gd name="T64" fmla="*/ 0 w 2234"/>
              <a:gd name="T65" fmla="*/ 509 h 636"/>
              <a:gd name="T66" fmla="*/ 87 w 2234"/>
              <a:gd name="T67" fmla="*/ 420 h 636"/>
              <a:gd name="T68" fmla="*/ 162 w 2234"/>
              <a:gd name="T69" fmla="*/ 465 h 636"/>
              <a:gd name="T70" fmla="*/ 411 w 2234"/>
              <a:gd name="T71" fmla="*/ 250 h 636"/>
              <a:gd name="T72" fmla="*/ 478 w 2234"/>
              <a:gd name="T73" fmla="*/ 260 h 636"/>
              <a:gd name="T74" fmla="*/ 820 w 2234"/>
              <a:gd name="T75" fmla="*/ 0 h 636"/>
              <a:gd name="T76" fmla="*/ 820 w 2234"/>
              <a:gd name="T77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34" h="636">
                <a:moveTo>
                  <a:pt x="1851" y="440"/>
                </a:moveTo>
                <a:lnTo>
                  <a:pt x="1855" y="451"/>
                </a:lnTo>
                <a:lnTo>
                  <a:pt x="1854" y="446"/>
                </a:lnTo>
                <a:lnTo>
                  <a:pt x="1851" y="440"/>
                </a:lnTo>
                <a:close/>
                <a:moveTo>
                  <a:pt x="820" y="0"/>
                </a:moveTo>
                <a:cubicBezTo>
                  <a:pt x="977" y="0"/>
                  <a:pt x="1110" y="105"/>
                  <a:pt x="1158" y="249"/>
                </a:cubicBezTo>
                <a:cubicBezTo>
                  <a:pt x="1194" y="211"/>
                  <a:pt x="1242" y="188"/>
                  <a:pt x="1299" y="188"/>
                </a:cubicBezTo>
                <a:cubicBezTo>
                  <a:pt x="1359" y="188"/>
                  <a:pt x="1412" y="216"/>
                  <a:pt x="1448" y="260"/>
                </a:cubicBezTo>
                <a:cubicBezTo>
                  <a:pt x="1487" y="241"/>
                  <a:pt x="1532" y="230"/>
                  <a:pt x="1578" y="230"/>
                </a:cubicBezTo>
                <a:cubicBezTo>
                  <a:pt x="1720" y="230"/>
                  <a:pt x="1838" y="332"/>
                  <a:pt x="1869" y="467"/>
                </a:cubicBezTo>
                <a:cubicBezTo>
                  <a:pt x="1896" y="461"/>
                  <a:pt x="1924" y="457"/>
                  <a:pt x="1953" y="457"/>
                </a:cubicBezTo>
                <a:cubicBezTo>
                  <a:pt x="2051" y="457"/>
                  <a:pt x="2140" y="496"/>
                  <a:pt x="2204" y="559"/>
                </a:cubicBezTo>
                <a:lnTo>
                  <a:pt x="2234" y="592"/>
                </a:lnTo>
                <a:lnTo>
                  <a:pt x="2234" y="610"/>
                </a:lnTo>
                <a:lnTo>
                  <a:pt x="2234" y="618"/>
                </a:lnTo>
                <a:lnTo>
                  <a:pt x="2234" y="636"/>
                </a:lnTo>
                <a:lnTo>
                  <a:pt x="2204" y="603"/>
                </a:lnTo>
                <a:cubicBezTo>
                  <a:pt x="2140" y="541"/>
                  <a:pt x="2051" y="502"/>
                  <a:pt x="1953" y="502"/>
                </a:cubicBezTo>
                <a:cubicBezTo>
                  <a:pt x="1924" y="502"/>
                  <a:pt x="1896" y="507"/>
                  <a:pt x="1869" y="513"/>
                </a:cubicBezTo>
                <a:cubicBezTo>
                  <a:pt x="1838" y="377"/>
                  <a:pt x="1720" y="275"/>
                  <a:pt x="1578" y="275"/>
                </a:cubicBezTo>
                <a:cubicBezTo>
                  <a:pt x="1532" y="275"/>
                  <a:pt x="1487" y="286"/>
                  <a:pt x="1448" y="306"/>
                </a:cubicBezTo>
                <a:cubicBezTo>
                  <a:pt x="1412" y="261"/>
                  <a:pt x="1359" y="232"/>
                  <a:pt x="1299" y="232"/>
                </a:cubicBezTo>
                <a:cubicBezTo>
                  <a:pt x="1242" y="232"/>
                  <a:pt x="1194" y="256"/>
                  <a:pt x="1158" y="294"/>
                </a:cubicBezTo>
                <a:cubicBezTo>
                  <a:pt x="1110" y="149"/>
                  <a:pt x="977" y="44"/>
                  <a:pt x="820" y="44"/>
                </a:cubicBezTo>
                <a:cubicBezTo>
                  <a:pt x="658" y="44"/>
                  <a:pt x="522" y="154"/>
                  <a:pt x="478" y="305"/>
                </a:cubicBezTo>
                <a:cubicBezTo>
                  <a:pt x="456" y="298"/>
                  <a:pt x="435" y="295"/>
                  <a:pt x="411" y="295"/>
                </a:cubicBezTo>
                <a:cubicBezTo>
                  <a:pt x="286" y="295"/>
                  <a:pt x="182" y="388"/>
                  <a:pt x="162" y="510"/>
                </a:cubicBezTo>
                <a:cubicBezTo>
                  <a:pt x="146" y="483"/>
                  <a:pt x="118" y="466"/>
                  <a:pt x="87" y="466"/>
                </a:cubicBezTo>
                <a:cubicBezTo>
                  <a:pt x="43" y="466"/>
                  <a:pt x="7" y="499"/>
                  <a:pt x="0" y="541"/>
                </a:cubicBezTo>
                <a:cubicBezTo>
                  <a:pt x="0" y="537"/>
                  <a:pt x="0" y="532"/>
                  <a:pt x="0" y="527"/>
                </a:cubicBezTo>
                <a:lnTo>
                  <a:pt x="1" y="519"/>
                </a:lnTo>
                <a:lnTo>
                  <a:pt x="0" y="523"/>
                </a:lnTo>
                <a:cubicBezTo>
                  <a:pt x="0" y="519"/>
                  <a:pt x="0" y="514"/>
                  <a:pt x="0" y="509"/>
                </a:cubicBezTo>
                <a:cubicBezTo>
                  <a:pt x="0" y="461"/>
                  <a:pt x="38" y="420"/>
                  <a:pt x="87" y="420"/>
                </a:cubicBezTo>
                <a:cubicBezTo>
                  <a:pt x="118" y="420"/>
                  <a:pt x="146" y="439"/>
                  <a:pt x="162" y="465"/>
                </a:cubicBezTo>
                <a:cubicBezTo>
                  <a:pt x="182" y="343"/>
                  <a:pt x="286" y="250"/>
                  <a:pt x="411" y="250"/>
                </a:cubicBezTo>
                <a:cubicBezTo>
                  <a:pt x="435" y="250"/>
                  <a:pt x="456" y="254"/>
                  <a:pt x="478" y="260"/>
                </a:cubicBezTo>
                <a:cubicBezTo>
                  <a:pt x="522" y="109"/>
                  <a:pt x="658" y="0"/>
                  <a:pt x="820" y="0"/>
                </a:cubicBezTo>
                <a:lnTo>
                  <a:pt x="8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grpSp>
        <p:nvGrpSpPr>
          <p:cNvPr id="3079" name="Group 7"/>
          <p:cNvGrpSpPr>
            <a:grpSpLocks/>
          </p:cNvGrpSpPr>
          <p:nvPr/>
        </p:nvGrpSpPr>
        <p:grpSpPr bwMode="auto">
          <a:xfrm>
            <a:off x="1619250" y="2171700"/>
            <a:ext cx="838200" cy="2898775"/>
            <a:chOff x="1020" y="1368"/>
            <a:chExt cx="528" cy="1826"/>
          </a:xfrm>
        </p:grpSpPr>
        <p:sp>
          <p:nvSpPr>
            <p:cNvPr id="3080" name="Freeform 8"/>
            <p:cNvSpPr>
              <a:spLocks noChangeArrowheads="1"/>
            </p:cNvSpPr>
            <p:nvPr/>
          </p:nvSpPr>
          <p:spPr bwMode="auto">
            <a:xfrm>
              <a:off x="1114" y="1368"/>
              <a:ext cx="344" cy="246"/>
            </a:xfrm>
            <a:custGeom>
              <a:avLst/>
              <a:gdLst>
                <a:gd name="T0" fmla="*/ 171 w 344"/>
                <a:gd name="T1" fmla="*/ 0 h 246"/>
                <a:gd name="T2" fmla="*/ 0 w 344"/>
                <a:gd name="T3" fmla="*/ 222 h 246"/>
                <a:gd name="T4" fmla="*/ 171 w 344"/>
                <a:gd name="T5" fmla="*/ 246 h 246"/>
                <a:gd name="T6" fmla="*/ 344 w 344"/>
                <a:gd name="T7" fmla="*/ 222 h 246"/>
                <a:gd name="T8" fmla="*/ 171 w 344"/>
                <a:gd name="T9" fmla="*/ 0 h 246"/>
                <a:gd name="T10" fmla="*/ 171 w 344"/>
                <a:gd name="T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246">
                  <a:moveTo>
                    <a:pt x="171" y="0"/>
                  </a:moveTo>
                  <a:cubicBezTo>
                    <a:pt x="86" y="50"/>
                    <a:pt x="32" y="137"/>
                    <a:pt x="0" y="222"/>
                  </a:cubicBezTo>
                  <a:cubicBezTo>
                    <a:pt x="50" y="237"/>
                    <a:pt x="108" y="246"/>
                    <a:pt x="171" y="246"/>
                  </a:cubicBezTo>
                  <a:cubicBezTo>
                    <a:pt x="233" y="246"/>
                    <a:pt x="292" y="237"/>
                    <a:pt x="344" y="222"/>
                  </a:cubicBezTo>
                  <a:cubicBezTo>
                    <a:pt x="278" y="35"/>
                    <a:pt x="171" y="0"/>
                    <a:pt x="171" y="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1" name="Freeform 9"/>
            <p:cNvSpPr>
              <a:spLocks noChangeArrowheads="1"/>
            </p:cNvSpPr>
            <p:nvPr/>
          </p:nvSpPr>
          <p:spPr bwMode="auto">
            <a:xfrm>
              <a:off x="1025" y="2360"/>
              <a:ext cx="521" cy="422"/>
            </a:xfrm>
            <a:custGeom>
              <a:avLst/>
              <a:gdLst>
                <a:gd name="T0" fmla="*/ 260 w 521"/>
                <a:gd name="T1" fmla="*/ 422 h 422"/>
                <a:gd name="T2" fmla="*/ 260 w 521"/>
                <a:gd name="T3" fmla="*/ 0 h 422"/>
                <a:gd name="T4" fmla="*/ 260 w 521"/>
                <a:gd name="T5" fmla="*/ 422 h 422"/>
                <a:gd name="T6" fmla="*/ 260 w 521"/>
                <a:gd name="T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1" h="422">
                  <a:moveTo>
                    <a:pt x="260" y="422"/>
                  </a:moveTo>
                  <a:cubicBezTo>
                    <a:pt x="260" y="422"/>
                    <a:pt x="0" y="25"/>
                    <a:pt x="260" y="0"/>
                  </a:cubicBezTo>
                  <a:cubicBezTo>
                    <a:pt x="260" y="0"/>
                    <a:pt x="521" y="26"/>
                    <a:pt x="260" y="422"/>
                  </a:cubicBezTo>
                  <a:lnTo>
                    <a:pt x="260" y="422"/>
                  </a:lnTo>
                  <a:close/>
                </a:path>
              </a:pathLst>
            </a:custGeom>
            <a:solidFill>
              <a:srgbClr val="63252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2" name="Freeform 10"/>
            <p:cNvSpPr>
              <a:spLocks noChangeArrowheads="1"/>
            </p:cNvSpPr>
            <p:nvPr/>
          </p:nvSpPr>
          <p:spPr bwMode="auto">
            <a:xfrm>
              <a:off x="1130" y="2360"/>
              <a:ext cx="311" cy="254"/>
            </a:xfrm>
            <a:custGeom>
              <a:avLst/>
              <a:gdLst>
                <a:gd name="T0" fmla="*/ 155 w 311"/>
                <a:gd name="T1" fmla="*/ 254 h 254"/>
                <a:gd name="T2" fmla="*/ 155 w 311"/>
                <a:gd name="T3" fmla="*/ 0 h 254"/>
                <a:gd name="T4" fmla="*/ 155 w 311"/>
                <a:gd name="T5" fmla="*/ 254 h 254"/>
                <a:gd name="T6" fmla="*/ 155 w 311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254">
                  <a:moveTo>
                    <a:pt x="155" y="254"/>
                  </a:moveTo>
                  <a:cubicBezTo>
                    <a:pt x="155" y="254"/>
                    <a:pt x="0" y="15"/>
                    <a:pt x="155" y="0"/>
                  </a:cubicBezTo>
                  <a:cubicBezTo>
                    <a:pt x="155" y="0"/>
                    <a:pt x="311" y="16"/>
                    <a:pt x="155" y="254"/>
                  </a:cubicBezTo>
                  <a:lnTo>
                    <a:pt x="155" y="25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3" name="Freeform 11"/>
            <p:cNvSpPr>
              <a:spLocks noChangeArrowheads="1"/>
            </p:cNvSpPr>
            <p:nvPr/>
          </p:nvSpPr>
          <p:spPr bwMode="auto">
            <a:xfrm>
              <a:off x="1184" y="2281"/>
              <a:ext cx="207" cy="77"/>
            </a:xfrm>
            <a:custGeom>
              <a:avLst/>
              <a:gdLst>
                <a:gd name="T0" fmla="*/ 0 w 207"/>
                <a:gd name="T1" fmla="*/ 0 h 77"/>
                <a:gd name="T2" fmla="*/ 0 w 207"/>
                <a:gd name="T3" fmla="*/ 30 h 77"/>
                <a:gd name="T4" fmla="*/ 207 w 207"/>
                <a:gd name="T5" fmla="*/ 36 h 77"/>
                <a:gd name="T6" fmla="*/ 207 w 207"/>
                <a:gd name="T7" fmla="*/ 6 h 77"/>
                <a:gd name="T8" fmla="*/ 0 w 207"/>
                <a:gd name="T9" fmla="*/ 0 h 77"/>
                <a:gd name="T10" fmla="*/ 0 w 207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77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06" y="77"/>
                    <a:pt x="177" y="51"/>
                    <a:pt x="207" y="36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177" y="21"/>
                    <a:pt x="106" y="4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4" name="Freeform 12"/>
            <p:cNvSpPr>
              <a:spLocks noChangeArrowheads="1"/>
            </p:cNvSpPr>
            <p:nvPr/>
          </p:nvSpPr>
          <p:spPr bwMode="auto">
            <a:xfrm>
              <a:off x="1020" y="1589"/>
              <a:ext cx="528" cy="834"/>
            </a:xfrm>
            <a:custGeom>
              <a:avLst/>
              <a:gdLst>
                <a:gd name="T0" fmla="*/ 428 w 528"/>
                <a:gd name="T1" fmla="*/ 578 h 834"/>
                <a:gd name="T2" fmla="*/ 457 w 528"/>
                <a:gd name="T3" fmla="*/ 485 h 834"/>
                <a:gd name="T4" fmla="*/ 486 w 528"/>
                <a:gd name="T5" fmla="*/ 281 h 834"/>
                <a:gd name="T6" fmla="*/ 486 w 528"/>
                <a:gd name="T7" fmla="*/ 251 h 834"/>
                <a:gd name="T8" fmla="*/ 438 w 528"/>
                <a:gd name="T9" fmla="*/ 0 h 834"/>
                <a:gd name="T10" fmla="*/ 265 w 528"/>
                <a:gd name="T11" fmla="*/ 23 h 834"/>
                <a:gd name="T12" fmla="*/ 94 w 528"/>
                <a:gd name="T13" fmla="*/ 0 h 834"/>
                <a:gd name="T14" fmla="*/ 41 w 528"/>
                <a:gd name="T15" fmla="*/ 251 h 834"/>
                <a:gd name="T16" fmla="*/ 41 w 528"/>
                <a:gd name="T17" fmla="*/ 267 h 834"/>
                <a:gd name="T18" fmla="*/ 75 w 528"/>
                <a:gd name="T19" fmla="*/ 485 h 834"/>
                <a:gd name="T20" fmla="*/ 104 w 528"/>
                <a:gd name="T21" fmla="*/ 574 h 834"/>
                <a:gd name="T22" fmla="*/ 63 w 528"/>
                <a:gd name="T23" fmla="*/ 834 h 834"/>
                <a:gd name="T24" fmla="*/ 152 w 528"/>
                <a:gd name="T25" fmla="*/ 687 h 834"/>
                <a:gd name="T26" fmla="*/ 164 w 528"/>
                <a:gd name="T27" fmla="*/ 692 h 834"/>
                <a:gd name="T28" fmla="*/ 371 w 528"/>
                <a:gd name="T29" fmla="*/ 697 h 834"/>
                <a:gd name="T30" fmla="*/ 387 w 528"/>
                <a:gd name="T31" fmla="*/ 687 h 834"/>
                <a:gd name="T32" fmla="*/ 473 w 528"/>
                <a:gd name="T33" fmla="*/ 834 h 834"/>
                <a:gd name="T34" fmla="*/ 428 w 528"/>
                <a:gd name="T35" fmla="*/ 578 h 834"/>
                <a:gd name="T36" fmla="*/ 428 w 528"/>
                <a:gd name="T37" fmla="*/ 578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8" h="834">
                  <a:moveTo>
                    <a:pt x="428" y="578"/>
                  </a:moveTo>
                  <a:cubicBezTo>
                    <a:pt x="440" y="546"/>
                    <a:pt x="450" y="515"/>
                    <a:pt x="457" y="485"/>
                  </a:cubicBezTo>
                  <a:cubicBezTo>
                    <a:pt x="481" y="397"/>
                    <a:pt x="486" y="321"/>
                    <a:pt x="486" y="281"/>
                  </a:cubicBezTo>
                  <a:cubicBezTo>
                    <a:pt x="487" y="262"/>
                    <a:pt x="486" y="251"/>
                    <a:pt x="486" y="251"/>
                  </a:cubicBezTo>
                  <a:cubicBezTo>
                    <a:pt x="480" y="146"/>
                    <a:pt x="461" y="63"/>
                    <a:pt x="438" y="0"/>
                  </a:cubicBezTo>
                  <a:cubicBezTo>
                    <a:pt x="387" y="15"/>
                    <a:pt x="328" y="23"/>
                    <a:pt x="265" y="23"/>
                  </a:cubicBezTo>
                  <a:cubicBezTo>
                    <a:pt x="203" y="23"/>
                    <a:pt x="145" y="15"/>
                    <a:pt x="94" y="0"/>
                  </a:cubicBezTo>
                  <a:cubicBezTo>
                    <a:pt x="46" y="126"/>
                    <a:pt x="41" y="251"/>
                    <a:pt x="41" y="251"/>
                  </a:cubicBezTo>
                  <a:cubicBezTo>
                    <a:pt x="41" y="256"/>
                    <a:pt x="41" y="262"/>
                    <a:pt x="41" y="267"/>
                  </a:cubicBezTo>
                  <a:cubicBezTo>
                    <a:pt x="47" y="359"/>
                    <a:pt x="61" y="432"/>
                    <a:pt x="75" y="485"/>
                  </a:cubicBezTo>
                  <a:cubicBezTo>
                    <a:pt x="90" y="542"/>
                    <a:pt x="104" y="574"/>
                    <a:pt x="104" y="574"/>
                  </a:cubicBezTo>
                  <a:cubicBezTo>
                    <a:pt x="0" y="660"/>
                    <a:pt x="63" y="834"/>
                    <a:pt x="63" y="834"/>
                  </a:cubicBezTo>
                  <a:cubicBezTo>
                    <a:pt x="86" y="682"/>
                    <a:pt x="152" y="687"/>
                    <a:pt x="152" y="687"/>
                  </a:cubicBezTo>
                  <a:cubicBezTo>
                    <a:pt x="156" y="689"/>
                    <a:pt x="160" y="690"/>
                    <a:pt x="164" y="692"/>
                  </a:cubicBezTo>
                  <a:cubicBezTo>
                    <a:pt x="270" y="738"/>
                    <a:pt x="341" y="713"/>
                    <a:pt x="371" y="697"/>
                  </a:cubicBezTo>
                  <a:cubicBezTo>
                    <a:pt x="381" y="691"/>
                    <a:pt x="387" y="687"/>
                    <a:pt x="387" y="687"/>
                  </a:cubicBezTo>
                  <a:cubicBezTo>
                    <a:pt x="445" y="710"/>
                    <a:pt x="473" y="834"/>
                    <a:pt x="473" y="834"/>
                  </a:cubicBezTo>
                  <a:cubicBezTo>
                    <a:pt x="528" y="696"/>
                    <a:pt x="428" y="578"/>
                    <a:pt x="428" y="578"/>
                  </a:cubicBezTo>
                  <a:lnTo>
                    <a:pt x="428" y="578"/>
                  </a:lnTo>
                  <a:close/>
                </a:path>
              </a:pathLst>
            </a:custGeom>
            <a:solidFill>
              <a:srgbClr val="3185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5" name="Freeform 13"/>
            <p:cNvSpPr>
              <a:spLocks noChangeArrowheads="1"/>
            </p:cNvSpPr>
            <p:nvPr/>
          </p:nvSpPr>
          <p:spPr bwMode="auto">
            <a:xfrm>
              <a:off x="1160" y="1699"/>
              <a:ext cx="245" cy="232"/>
            </a:xfrm>
            <a:custGeom>
              <a:avLst/>
              <a:gdLst>
                <a:gd name="T0" fmla="*/ 123 w 245"/>
                <a:gd name="T1" fmla="*/ 0 h 232"/>
                <a:gd name="T2" fmla="*/ 152 w 245"/>
                <a:gd name="T3" fmla="*/ 89 h 232"/>
                <a:gd name="T4" fmla="*/ 245 w 245"/>
                <a:gd name="T5" fmla="*/ 89 h 232"/>
                <a:gd name="T6" fmla="*/ 170 w 245"/>
                <a:gd name="T7" fmla="*/ 143 h 232"/>
                <a:gd name="T8" fmla="*/ 199 w 245"/>
                <a:gd name="T9" fmla="*/ 232 h 232"/>
                <a:gd name="T10" fmla="*/ 123 w 245"/>
                <a:gd name="T11" fmla="*/ 177 h 232"/>
                <a:gd name="T12" fmla="*/ 48 w 245"/>
                <a:gd name="T13" fmla="*/ 232 h 232"/>
                <a:gd name="T14" fmla="*/ 77 w 245"/>
                <a:gd name="T15" fmla="*/ 143 h 232"/>
                <a:gd name="T16" fmla="*/ 0 w 245"/>
                <a:gd name="T17" fmla="*/ 89 h 232"/>
                <a:gd name="T18" fmla="*/ 95 w 245"/>
                <a:gd name="T19" fmla="*/ 89 h 232"/>
                <a:gd name="T20" fmla="*/ 123 w 245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232">
                  <a:moveTo>
                    <a:pt x="123" y="0"/>
                  </a:moveTo>
                  <a:lnTo>
                    <a:pt x="152" y="89"/>
                  </a:lnTo>
                  <a:lnTo>
                    <a:pt x="245" y="89"/>
                  </a:lnTo>
                  <a:lnTo>
                    <a:pt x="170" y="143"/>
                  </a:lnTo>
                  <a:lnTo>
                    <a:pt x="199" y="232"/>
                  </a:lnTo>
                  <a:lnTo>
                    <a:pt x="123" y="177"/>
                  </a:lnTo>
                  <a:lnTo>
                    <a:pt x="48" y="232"/>
                  </a:lnTo>
                  <a:lnTo>
                    <a:pt x="77" y="143"/>
                  </a:lnTo>
                  <a:lnTo>
                    <a:pt x="0" y="89"/>
                  </a:lnTo>
                  <a:lnTo>
                    <a:pt x="95" y="8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6" name="Freeform 14"/>
            <p:cNvSpPr>
              <a:spLocks noChangeArrowheads="1"/>
            </p:cNvSpPr>
            <p:nvPr/>
          </p:nvSpPr>
          <p:spPr bwMode="auto">
            <a:xfrm>
              <a:off x="1097" y="2888"/>
              <a:ext cx="379" cy="306"/>
            </a:xfrm>
            <a:custGeom>
              <a:avLst/>
              <a:gdLst>
                <a:gd name="T0" fmla="*/ 189 w 379"/>
                <a:gd name="T1" fmla="*/ 306 h 306"/>
                <a:gd name="T2" fmla="*/ 189 w 379"/>
                <a:gd name="T3" fmla="*/ 0 h 306"/>
                <a:gd name="T4" fmla="*/ 189 w 379"/>
                <a:gd name="T5" fmla="*/ 306 h 306"/>
                <a:gd name="T6" fmla="*/ 189 w 379"/>
                <a:gd name="T7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306">
                  <a:moveTo>
                    <a:pt x="189" y="306"/>
                  </a:moveTo>
                  <a:cubicBezTo>
                    <a:pt x="189" y="306"/>
                    <a:pt x="0" y="18"/>
                    <a:pt x="189" y="0"/>
                  </a:cubicBezTo>
                  <a:cubicBezTo>
                    <a:pt x="189" y="0"/>
                    <a:pt x="379" y="19"/>
                    <a:pt x="189" y="306"/>
                  </a:cubicBezTo>
                  <a:lnTo>
                    <a:pt x="189" y="306"/>
                  </a:lnTo>
                  <a:close/>
                </a:path>
              </a:pathLst>
            </a:custGeom>
            <a:solidFill>
              <a:srgbClr val="63252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087" name="Freeform 15"/>
            <p:cNvSpPr>
              <a:spLocks noChangeArrowheads="1"/>
            </p:cNvSpPr>
            <p:nvPr/>
          </p:nvSpPr>
          <p:spPr bwMode="auto">
            <a:xfrm>
              <a:off x="1173" y="2884"/>
              <a:ext cx="227" cy="182"/>
            </a:xfrm>
            <a:custGeom>
              <a:avLst/>
              <a:gdLst>
                <a:gd name="T0" fmla="*/ 113 w 227"/>
                <a:gd name="T1" fmla="*/ 182 h 182"/>
                <a:gd name="T2" fmla="*/ 113 w 227"/>
                <a:gd name="T3" fmla="*/ 0 h 182"/>
                <a:gd name="T4" fmla="*/ 113 w 227"/>
                <a:gd name="T5" fmla="*/ 182 h 182"/>
                <a:gd name="T6" fmla="*/ 113 w 227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82">
                  <a:moveTo>
                    <a:pt x="113" y="182"/>
                  </a:moveTo>
                  <a:cubicBezTo>
                    <a:pt x="113" y="182"/>
                    <a:pt x="0" y="10"/>
                    <a:pt x="113" y="0"/>
                  </a:cubicBezTo>
                  <a:cubicBezTo>
                    <a:pt x="113" y="0"/>
                    <a:pt x="227" y="11"/>
                    <a:pt x="113" y="182"/>
                  </a:cubicBezTo>
                  <a:lnTo>
                    <a:pt x="113" y="18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함초롬돋움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 pitchFamily="50" charset="-127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Freeform 4"/>
          <p:cNvSpPr>
            <a:spLocks noChangeArrowheads="1"/>
          </p:cNvSpPr>
          <p:nvPr/>
        </p:nvSpPr>
        <p:spPr bwMode="auto">
          <a:xfrm>
            <a:off x="7658100" y="317500"/>
            <a:ext cx="1233488" cy="263525"/>
          </a:xfrm>
          <a:custGeom>
            <a:avLst/>
            <a:gdLst>
              <a:gd name="T0" fmla="*/ 409 w 777"/>
              <a:gd name="T1" fmla="*/ 63 h 166"/>
              <a:gd name="T2" fmla="*/ 373 w 777"/>
              <a:gd name="T3" fmla="*/ 70 h 166"/>
              <a:gd name="T4" fmla="*/ 339 w 777"/>
              <a:gd name="T5" fmla="*/ 83 h 166"/>
              <a:gd name="T6" fmla="*/ 359 w 777"/>
              <a:gd name="T7" fmla="*/ 123 h 166"/>
              <a:gd name="T8" fmla="*/ 415 w 777"/>
              <a:gd name="T9" fmla="*/ 78 h 166"/>
              <a:gd name="T10" fmla="*/ 159 w 777"/>
              <a:gd name="T11" fmla="*/ 33 h 166"/>
              <a:gd name="T12" fmla="*/ 87 w 777"/>
              <a:gd name="T13" fmla="*/ 27 h 166"/>
              <a:gd name="T14" fmla="*/ 8 w 777"/>
              <a:gd name="T15" fmla="*/ 70 h 166"/>
              <a:gd name="T16" fmla="*/ 8 w 777"/>
              <a:gd name="T17" fmla="*/ 128 h 166"/>
              <a:gd name="T18" fmla="*/ 27 w 777"/>
              <a:gd name="T19" fmla="*/ 125 h 166"/>
              <a:gd name="T20" fmla="*/ 11 w 777"/>
              <a:gd name="T21" fmla="*/ 80 h 166"/>
              <a:gd name="T22" fmla="*/ 72 w 777"/>
              <a:gd name="T23" fmla="*/ 36 h 166"/>
              <a:gd name="T24" fmla="*/ 143 w 777"/>
              <a:gd name="T25" fmla="*/ 72 h 166"/>
              <a:gd name="T26" fmla="*/ 121 w 777"/>
              <a:gd name="T27" fmla="*/ 140 h 166"/>
              <a:gd name="T28" fmla="*/ 58 w 777"/>
              <a:gd name="T29" fmla="*/ 150 h 166"/>
              <a:gd name="T30" fmla="*/ 62 w 777"/>
              <a:gd name="T31" fmla="*/ 49 h 166"/>
              <a:gd name="T32" fmla="*/ 40 w 777"/>
              <a:gd name="T33" fmla="*/ 150 h 166"/>
              <a:gd name="T34" fmla="*/ 96 w 777"/>
              <a:gd name="T35" fmla="*/ 161 h 166"/>
              <a:gd name="T36" fmla="*/ 162 w 777"/>
              <a:gd name="T37" fmla="*/ 112 h 166"/>
              <a:gd name="T38" fmla="*/ 310 w 777"/>
              <a:gd name="T39" fmla="*/ 15 h 166"/>
              <a:gd name="T40" fmla="*/ 265 w 777"/>
              <a:gd name="T41" fmla="*/ 13 h 166"/>
              <a:gd name="T42" fmla="*/ 227 w 777"/>
              <a:gd name="T43" fmla="*/ 63 h 166"/>
              <a:gd name="T44" fmla="*/ 220 w 777"/>
              <a:gd name="T45" fmla="*/ 162 h 166"/>
              <a:gd name="T46" fmla="*/ 278 w 777"/>
              <a:gd name="T47" fmla="*/ 148 h 166"/>
              <a:gd name="T48" fmla="*/ 303 w 777"/>
              <a:gd name="T49" fmla="*/ 85 h 166"/>
              <a:gd name="T50" fmla="*/ 267 w 777"/>
              <a:gd name="T51" fmla="*/ 71 h 166"/>
              <a:gd name="T52" fmla="*/ 269 w 777"/>
              <a:gd name="T53" fmla="*/ 20 h 166"/>
              <a:gd name="T54" fmla="*/ 251 w 777"/>
              <a:gd name="T55" fmla="*/ 87 h 166"/>
              <a:gd name="T56" fmla="*/ 281 w 777"/>
              <a:gd name="T57" fmla="*/ 96 h 166"/>
              <a:gd name="T58" fmla="*/ 245 w 777"/>
              <a:gd name="T59" fmla="*/ 157 h 166"/>
              <a:gd name="T60" fmla="*/ 231 w 777"/>
              <a:gd name="T61" fmla="*/ 114 h 166"/>
              <a:gd name="T62" fmla="*/ 580 w 777"/>
              <a:gd name="T63" fmla="*/ 68 h 166"/>
              <a:gd name="T64" fmla="*/ 528 w 777"/>
              <a:gd name="T65" fmla="*/ 92 h 166"/>
              <a:gd name="T66" fmla="*/ 510 w 777"/>
              <a:gd name="T67" fmla="*/ 157 h 166"/>
              <a:gd name="T68" fmla="*/ 555 w 777"/>
              <a:gd name="T69" fmla="*/ 157 h 166"/>
              <a:gd name="T70" fmla="*/ 535 w 777"/>
              <a:gd name="T71" fmla="*/ 148 h 166"/>
              <a:gd name="T72" fmla="*/ 589 w 777"/>
              <a:gd name="T73" fmla="*/ 98 h 166"/>
              <a:gd name="T74" fmla="*/ 591 w 777"/>
              <a:gd name="T75" fmla="*/ 72 h 166"/>
              <a:gd name="T76" fmla="*/ 550 w 777"/>
              <a:gd name="T77" fmla="*/ 83 h 166"/>
              <a:gd name="T78" fmla="*/ 573 w 777"/>
              <a:gd name="T79" fmla="*/ 92 h 166"/>
              <a:gd name="T80" fmla="*/ 735 w 777"/>
              <a:gd name="T81" fmla="*/ 11 h 166"/>
              <a:gd name="T82" fmla="*/ 670 w 777"/>
              <a:gd name="T83" fmla="*/ 70 h 166"/>
              <a:gd name="T84" fmla="*/ 611 w 777"/>
              <a:gd name="T85" fmla="*/ 123 h 166"/>
              <a:gd name="T86" fmla="*/ 615 w 777"/>
              <a:gd name="T87" fmla="*/ 164 h 166"/>
              <a:gd name="T88" fmla="*/ 665 w 777"/>
              <a:gd name="T89" fmla="*/ 161 h 166"/>
              <a:gd name="T90" fmla="*/ 723 w 777"/>
              <a:gd name="T91" fmla="*/ 143 h 166"/>
              <a:gd name="T92" fmla="*/ 712 w 777"/>
              <a:gd name="T93" fmla="*/ 65 h 166"/>
              <a:gd name="T94" fmla="*/ 768 w 777"/>
              <a:gd name="T95" fmla="*/ 22 h 166"/>
              <a:gd name="T96" fmla="*/ 676 w 777"/>
              <a:gd name="T97" fmla="*/ 121 h 166"/>
              <a:gd name="T98" fmla="*/ 629 w 777"/>
              <a:gd name="T99" fmla="*/ 144 h 166"/>
              <a:gd name="T100" fmla="*/ 645 w 777"/>
              <a:gd name="T101" fmla="*/ 92 h 166"/>
              <a:gd name="T102" fmla="*/ 490 w 777"/>
              <a:gd name="T103" fmla="*/ 72 h 166"/>
              <a:gd name="T104" fmla="*/ 442 w 777"/>
              <a:gd name="T105" fmla="*/ 78 h 166"/>
              <a:gd name="T106" fmla="*/ 407 w 777"/>
              <a:gd name="T107" fmla="*/ 148 h 166"/>
              <a:gd name="T108" fmla="*/ 434 w 777"/>
              <a:gd name="T109" fmla="*/ 164 h 166"/>
              <a:gd name="T110" fmla="*/ 449 w 777"/>
              <a:gd name="T111" fmla="*/ 150 h 166"/>
              <a:gd name="T112" fmla="*/ 467 w 777"/>
              <a:gd name="T113" fmla="*/ 112 h 166"/>
              <a:gd name="T114" fmla="*/ 494 w 777"/>
              <a:gd name="T115" fmla="*/ 76 h 166"/>
              <a:gd name="T116" fmla="*/ 436 w 777"/>
              <a:gd name="T117" fmla="*/ 105 h 166"/>
              <a:gd name="T118" fmla="*/ 474 w 777"/>
              <a:gd name="T119" fmla="*/ 8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166">
                <a:moveTo>
                  <a:pt x="420" y="76"/>
                </a:moveTo>
                <a:lnTo>
                  <a:pt x="420" y="76"/>
                </a:lnTo>
                <a:lnTo>
                  <a:pt x="420" y="74"/>
                </a:lnTo>
                <a:lnTo>
                  <a:pt x="420" y="74"/>
                </a:lnTo>
                <a:lnTo>
                  <a:pt x="422" y="71"/>
                </a:lnTo>
                <a:lnTo>
                  <a:pt x="422" y="70"/>
                </a:lnTo>
                <a:lnTo>
                  <a:pt x="422" y="68"/>
                </a:lnTo>
                <a:lnTo>
                  <a:pt x="420" y="67"/>
                </a:lnTo>
                <a:lnTo>
                  <a:pt x="420" y="67"/>
                </a:lnTo>
                <a:lnTo>
                  <a:pt x="420" y="65"/>
                </a:lnTo>
                <a:lnTo>
                  <a:pt x="418" y="65"/>
                </a:lnTo>
                <a:lnTo>
                  <a:pt x="416" y="63"/>
                </a:lnTo>
                <a:lnTo>
                  <a:pt x="413" y="63"/>
                </a:lnTo>
                <a:lnTo>
                  <a:pt x="411" y="63"/>
                </a:lnTo>
                <a:lnTo>
                  <a:pt x="411" y="63"/>
                </a:lnTo>
                <a:lnTo>
                  <a:pt x="409" y="63"/>
                </a:lnTo>
                <a:lnTo>
                  <a:pt x="406" y="65"/>
                </a:lnTo>
                <a:lnTo>
                  <a:pt x="402" y="67"/>
                </a:lnTo>
                <a:lnTo>
                  <a:pt x="398" y="69"/>
                </a:lnTo>
                <a:lnTo>
                  <a:pt x="393" y="72"/>
                </a:lnTo>
                <a:lnTo>
                  <a:pt x="389" y="76"/>
                </a:lnTo>
                <a:lnTo>
                  <a:pt x="384" y="80"/>
                </a:lnTo>
                <a:lnTo>
                  <a:pt x="380" y="83"/>
                </a:lnTo>
                <a:lnTo>
                  <a:pt x="375" y="87"/>
                </a:lnTo>
                <a:lnTo>
                  <a:pt x="371" y="90"/>
                </a:lnTo>
                <a:lnTo>
                  <a:pt x="368" y="94"/>
                </a:lnTo>
                <a:lnTo>
                  <a:pt x="364" y="98"/>
                </a:lnTo>
                <a:lnTo>
                  <a:pt x="371" y="80"/>
                </a:lnTo>
                <a:lnTo>
                  <a:pt x="371" y="74"/>
                </a:lnTo>
                <a:lnTo>
                  <a:pt x="373" y="71"/>
                </a:lnTo>
                <a:lnTo>
                  <a:pt x="373" y="70"/>
                </a:lnTo>
                <a:lnTo>
                  <a:pt x="373" y="70"/>
                </a:lnTo>
                <a:lnTo>
                  <a:pt x="371" y="69"/>
                </a:lnTo>
                <a:lnTo>
                  <a:pt x="371" y="69"/>
                </a:lnTo>
                <a:lnTo>
                  <a:pt x="370" y="68"/>
                </a:lnTo>
                <a:lnTo>
                  <a:pt x="366" y="68"/>
                </a:lnTo>
                <a:lnTo>
                  <a:pt x="362" y="68"/>
                </a:lnTo>
                <a:lnTo>
                  <a:pt x="359" y="69"/>
                </a:lnTo>
                <a:lnTo>
                  <a:pt x="353" y="71"/>
                </a:lnTo>
                <a:lnTo>
                  <a:pt x="346" y="74"/>
                </a:lnTo>
                <a:lnTo>
                  <a:pt x="339" y="78"/>
                </a:lnTo>
                <a:lnTo>
                  <a:pt x="332" y="81"/>
                </a:lnTo>
                <a:lnTo>
                  <a:pt x="326" y="85"/>
                </a:lnTo>
                <a:lnTo>
                  <a:pt x="319" y="92"/>
                </a:lnTo>
                <a:lnTo>
                  <a:pt x="323" y="94"/>
                </a:lnTo>
                <a:lnTo>
                  <a:pt x="332" y="87"/>
                </a:lnTo>
                <a:lnTo>
                  <a:pt x="337" y="85"/>
                </a:lnTo>
                <a:lnTo>
                  <a:pt x="339" y="83"/>
                </a:lnTo>
                <a:lnTo>
                  <a:pt x="343" y="83"/>
                </a:lnTo>
                <a:lnTo>
                  <a:pt x="344" y="81"/>
                </a:lnTo>
                <a:lnTo>
                  <a:pt x="346" y="81"/>
                </a:lnTo>
                <a:lnTo>
                  <a:pt x="346" y="81"/>
                </a:lnTo>
                <a:lnTo>
                  <a:pt x="348" y="83"/>
                </a:lnTo>
                <a:lnTo>
                  <a:pt x="348" y="83"/>
                </a:lnTo>
                <a:lnTo>
                  <a:pt x="348" y="85"/>
                </a:lnTo>
                <a:lnTo>
                  <a:pt x="348" y="87"/>
                </a:lnTo>
                <a:lnTo>
                  <a:pt x="348" y="90"/>
                </a:lnTo>
                <a:lnTo>
                  <a:pt x="341" y="110"/>
                </a:lnTo>
                <a:lnTo>
                  <a:pt x="335" y="132"/>
                </a:lnTo>
                <a:lnTo>
                  <a:pt x="325" y="161"/>
                </a:lnTo>
                <a:lnTo>
                  <a:pt x="346" y="161"/>
                </a:lnTo>
                <a:lnTo>
                  <a:pt x="353" y="140"/>
                </a:lnTo>
                <a:lnTo>
                  <a:pt x="355" y="130"/>
                </a:lnTo>
                <a:lnTo>
                  <a:pt x="359" y="123"/>
                </a:lnTo>
                <a:lnTo>
                  <a:pt x="361" y="116"/>
                </a:lnTo>
                <a:lnTo>
                  <a:pt x="362" y="112"/>
                </a:lnTo>
                <a:lnTo>
                  <a:pt x="364" y="110"/>
                </a:lnTo>
                <a:lnTo>
                  <a:pt x="366" y="107"/>
                </a:lnTo>
                <a:lnTo>
                  <a:pt x="370" y="103"/>
                </a:lnTo>
                <a:lnTo>
                  <a:pt x="373" y="98"/>
                </a:lnTo>
                <a:lnTo>
                  <a:pt x="377" y="96"/>
                </a:lnTo>
                <a:lnTo>
                  <a:pt x="380" y="92"/>
                </a:lnTo>
                <a:lnTo>
                  <a:pt x="384" y="89"/>
                </a:lnTo>
                <a:lnTo>
                  <a:pt x="388" y="87"/>
                </a:lnTo>
                <a:lnTo>
                  <a:pt x="391" y="85"/>
                </a:lnTo>
                <a:lnTo>
                  <a:pt x="395" y="83"/>
                </a:lnTo>
                <a:lnTo>
                  <a:pt x="400" y="81"/>
                </a:lnTo>
                <a:lnTo>
                  <a:pt x="406" y="80"/>
                </a:lnTo>
                <a:lnTo>
                  <a:pt x="411" y="80"/>
                </a:lnTo>
                <a:lnTo>
                  <a:pt x="415" y="78"/>
                </a:lnTo>
                <a:lnTo>
                  <a:pt x="418" y="76"/>
                </a:lnTo>
                <a:lnTo>
                  <a:pt x="420" y="76"/>
                </a:lnTo>
                <a:close/>
                <a:moveTo>
                  <a:pt x="150" y="29"/>
                </a:moveTo>
                <a:lnTo>
                  <a:pt x="150" y="29"/>
                </a:lnTo>
                <a:lnTo>
                  <a:pt x="148" y="31"/>
                </a:lnTo>
                <a:lnTo>
                  <a:pt x="148" y="33"/>
                </a:lnTo>
                <a:lnTo>
                  <a:pt x="150" y="33"/>
                </a:lnTo>
                <a:lnTo>
                  <a:pt x="150" y="33"/>
                </a:lnTo>
                <a:lnTo>
                  <a:pt x="150" y="34"/>
                </a:lnTo>
                <a:lnTo>
                  <a:pt x="152" y="34"/>
                </a:lnTo>
                <a:lnTo>
                  <a:pt x="153" y="35"/>
                </a:lnTo>
                <a:lnTo>
                  <a:pt x="153" y="35"/>
                </a:lnTo>
                <a:lnTo>
                  <a:pt x="155" y="35"/>
                </a:lnTo>
                <a:lnTo>
                  <a:pt x="157" y="35"/>
                </a:lnTo>
                <a:lnTo>
                  <a:pt x="157" y="34"/>
                </a:lnTo>
                <a:lnTo>
                  <a:pt x="159" y="33"/>
                </a:lnTo>
                <a:lnTo>
                  <a:pt x="162" y="33"/>
                </a:lnTo>
                <a:lnTo>
                  <a:pt x="195" y="0"/>
                </a:lnTo>
                <a:lnTo>
                  <a:pt x="170" y="0"/>
                </a:lnTo>
                <a:lnTo>
                  <a:pt x="150" y="29"/>
                </a:lnTo>
                <a:lnTo>
                  <a:pt x="150" y="29"/>
                </a:lnTo>
                <a:close/>
                <a:moveTo>
                  <a:pt x="148" y="45"/>
                </a:moveTo>
                <a:lnTo>
                  <a:pt x="148" y="45"/>
                </a:lnTo>
                <a:lnTo>
                  <a:pt x="143" y="40"/>
                </a:lnTo>
                <a:lnTo>
                  <a:pt x="136" y="36"/>
                </a:lnTo>
                <a:lnTo>
                  <a:pt x="130" y="34"/>
                </a:lnTo>
                <a:lnTo>
                  <a:pt x="125" y="31"/>
                </a:lnTo>
                <a:lnTo>
                  <a:pt x="117" y="31"/>
                </a:lnTo>
                <a:lnTo>
                  <a:pt x="110" y="29"/>
                </a:lnTo>
                <a:lnTo>
                  <a:pt x="103" y="27"/>
                </a:lnTo>
                <a:lnTo>
                  <a:pt x="94" y="27"/>
                </a:lnTo>
                <a:lnTo>
                  <a:pt x="87" y="27"/>
                </a:lnTo>
                <a:lnTo>
                  <a:pt x="81" y="29"/>
                </a:lnTo>
                <a:lnTo>
                  <a:pt x="74" y="29"/>
                </a:lnTo>
                <a:lnTo>
                  <a:pt x="68" y="31"/>
                </a:lnTo>
                <a:lnTo>
                  <a:pt x="63" y="33"/>
                </a:lnTo>
                <a:lnTo>
                  <a:pt x="56" y="33"/>
                </a:lnTo>
                <a:lnTo>
                  <a:pt x="51" y="35"/>
                </a:lnTo>
                <a:lnTo>
                  <a:pt x="45" y="38"/>
                </a:lnTo>
                <a:lnTo>
                  <a:pt x="40" y="42"/>
                </a:lnTo>
                <a:lnTo>
                  <a:pt x="35" y="44"/>
                </a:lnTo>
                <a:lnTo>
                  <a:pt x="31" y="47"/>
                </a:lnTo>
                <a:lnTo>
                  <a:pt x="27" y="51"/>
                </a:lnTo>
                <a:lnTo>
                  <a:pt x="22" y="54"/>
                </a:lnTo>
                <a:lnTo>
                  <a:pt x="17" y="58"/>
                </a:lnTo>
                <a:lnTo>
                  <a:pt x="15" y="63"/>
                </a:lnTo>
                <a:lnTo>
                  <a:pt x="11" y="67"/>
                </a:lnTo>
                <a:lnTo>
                  <a:pt x="8" y="70"/>
                </a:lnTo>
                <a:lnTo>
                  <a:pt x="6" y="76"/>
                </a:lnTo>
                <a:lnTo>
                  <a:pt x="4" y="80"/>
                </a:lnTo>
                <a:lnTo>
                  <a:pt x="2" y="85"/>
                </a:lnTo>
                <a:lnTo>
                  <a:pt x="0" y="89"/>
                </a:lnTo>
                <a:lnTo>
                  <a:pt x="0" y="94"/>
                </a:lnTo>
                <a:lnTo>
                  <a:pt x="0" y="98"/>
                </a:lnTo>
                <a:lnTo>
                  <a:pt x="0" y="103"/>
                </a:lnTo>
                <a:lnTo>
                  <a:pt x="0" y="107"/>
                </a:lnTo>
                <a:lnTo>
                  <a:pt x="0" y="108"/>
                </a:lnTo>
                <a:lnTo>
                  <a:pt x="0" y="112"/>
                </a:lnTo>
                <a:lnTo>
                  <a:pt x="0" y="114"/>
                </a:lnTo>
                <a:lnTo>
                  <a:pt x="2" y="117"/>
                </a:lnTo>
                <a:lnTo>
                  <a:pt x="4" y="121"/>
                </a:lnTo>
                <a:lnTo>
                  <a:pt x="6" y="123"/>
                </a:lnTo>
                <a:lnTo>
                  <a:pt x="7" y="125"/>
                </a:lnTo>
                <a:lnTo>
                  <a:pt x="8" y="128"/>
                </a:lnTo>
                <a:lnTo>
                  <a:pt x="9" y="130"/>
                </a:lnTo>
                <a:lnTo>
                  <a:pt x="11" y="130"/>
                </a:lnTo>
                <a:lnTo>
                  <a:pt x="13" y="132"/>
                </a:lnTo>
                <a:lnTo>
                  <a:pt x="15" y="132"/>
                </a:lnTo>
                <a:lnTo>
                  <a:pt x="16" y="132"/>
                </a:lnTo>
                <a:lnTo>
                  <a:pt x="17" y="132"/>
                </a:lnTo>
                <a:lnTo>
                  <a:pt x="20" y="134"/>
                </a:lnTo>
                <a:lnTo>
                  <a:pt x="22" y="132"/>
                </a:lnTo>
                <a:lnTo>
                  <a:pt x="22" y="132"/>
                </a:lnTo>
                <a:lnTo>
                  <a:pt x="24" y="132"/>
                </a:lnTo>
                <a:lnTo>
                  <a:pt x="24" y="132"/>
                </a:lnTo>
                <a:lnTo>
                  <a:pt x="25" y="130"/>
                </a:lnTo>
                <a:lnTo>
                  <a:pt x="27" y="130"/>
                </a:lnTo>
                <a:lnTo>
                  <a:pt x="27" y="128"/>
                </a:lnTo>
                <a:lnTo>
                  <a:pt x="27" y="126"/>
                </a:lnTo>
                <a:lnTo>
                  <a:pt x="27" y="125"/>
                </a:lnTo>
                <a:lnTo>
                  <a:pt x="25" y="123"/>
                </a:lnTo>
                <a:lnTo>
                  <a:pt x="24" y="121"/>
                </a:lnTo>
                <a:lnTo>
                  <a:pt x="20" y="119"/>
                </a:lnTo>
                <a:lnTo>
                  <a:pt x="17" y="117"/>
                </a:lnTo>
                <a:lnTo>
                  <a:pt x="15" y="116"/>
                </a:lnTo>
                <a:lnTo>
                  <a:pt x="13" y="114"/>
                </a:lnTo>
                <a:lnTo>
                  <a:pt x="11" y="110"/>
                </a:lnTo>
                <a:lnTo>
                  <a:pt x="8" y="108"/>
                </a:lnTo>
                <a:lnTo>
                  <a:pt x="8" y="105"/>
                </a:lnTo>
                <a:lnTo>
                  <a:pt x="7" y="103"/>
                </a:lnTo>
                <a:lnTo>
                  <a:pt x="7" y="98"/>
                </a:lnTo>
                <a:lnTo>
                  <a:pt x="7" y="96"/>
                </a:lnTo>
                <a:lnTo>
                  <a:pt x="8" y="92"/>
                </a:lnTo>
                <a:lnTo>
                  <a:pt x="8" y="87"/>
                </a:lnTo>
                <a:lnTo>
                  <a:pt x="9" y="85"/>
                </a:lnTo>
                <a:lnTo>
                  <a:pt x="11" y="80"/>
                </a:lnTo>
                <a:lnTo>
                  <a:pt x="13" y="76"/>
                </a:lnTo>
                <a:lnTo>
                  <a:pt x="15" y="72"/>
                </a:lnTo>
                <a:lnTo>
                  <a:pt x="18" y="69"/>
                </a:lnTo>
                <a:lnTo>
                  <a:pt x="22" y="65"/>
                </a:lnTo>
                <a:lnTo>
                  <a:pt x="24" y="62"/>
                </a:lnTo>
                <a:lnTo>
                  <a:pt x="27" y="58"/>
                </a:lnTo>
                <a:lnTo>
                  <a:pt x="31" y="56"/>
                </a:lnTo>
                <a:lnTo>
                  <a:pt x="35" y="53"/>
                </a:lnTo>
                <a:lnTo>
                  <a:pt x="40" y="49"/>
                </a:lnTo>
                <a:lnTo>
                  <a:pt x="44" y="47"/>
                </a:lnTo>
                <a:lnTo>
                  <a:pt x="49" y="45"/>
                </a:lnTo>
                <a:lnTo>
                  <a:pt x="53" y="42"/>
                </a:lnTo>
                <a:lnTo>
                  <a:pt x="58" y="40"/>
                </a:lnTo>
                <a:lnTo>
                  <a:pt x="63" y="38"/>
                </a:lnTo>
                <a:lnTo>
                  <a:pt x="67" y="38"/>
                </a:lnTo>
                <a:lnTo>
                  <a:pt x="72" y="36"/>
                </a:lnTo>
                <a:lnTo>
                  <a:pt x="78" y="35"/>
                </a:lnTo>
                <a:lnTo>
                  <a:pt x="83" y="35"/>
                </a:lnTo>
                <a:lnTo>
                  <a:pt x="89" y="35"/>
                </a:lnTo>
                <a:lnTo>
                  <a:pt x="94" y="35"/>
                </a:lnTo>
                <a:lnTo>
                  <a:pt x="101" y="36"/>
                </a:lnTo>
                <a:lnTo>
                  <a:pt x="105" y="38"/>
                </a:lnTo>
                <a:lnTo>
                  <a:pt x="112" y="38"/>
                </a:lnTo>
                <a:lnTo>
                  <a:pt x="117" y="42"/>
                </a:lnTo>
                <a:lnTo>
                  <a:pt x="121" y="44"/>
                </a:lnTo>
                <a:lnTo>
                  <a:pt x="126" y="47"/>
                </a:lnTo>
                <a:lnTo>
                  <a:pt x="130" y="51"/>
                </a:lnTo>
                <a:lnTo>
                  <a:pt x="134" y="54"/>
                </a:lnTo>
                <a:lnTo>
                  <a:pt x="136" y="58"/>
                </a:lnTo>
                <a:lnTo>
                  <a:pt x="139" y="63"/>
                </a:lnTo>
                <a:lnTo>
                  <a:pt x="141" y="67"/>
                </a:lnTo>
                <a:lnTo>
                  <a:pt x="143" y="72"/>
                </a:lnTo>
                <a:lnTo>
                  <a:pt x="144" y="78"/>
                </a:lnTo>
                <a:lnTo>
                  <a:pt x="144" y="83"/>
                </a:lnTo>
                <a:lnTo>
                  <a:pt x="146" y="89"/>
                </a:lnTo>
                <a:lnTo>
                  <a:pt x="144" y="94"/>
                </a:lnTo>
                <a:lnTo>
                  <a:pt x="144" y="98"/>
                </a:lnTo>
                <a:lnTo>
                  <a:pt x="143" y="103"/>
                </a:lnTo>
                <a:lnTo>
                  <a:pt x="143" y="107"/>
                </a:lnTo>
                <a:lnTo>
                  <a:pt x="141" y="112"/>
                </a:lnTo>
                <a:lnTo>
                  <a:pt x="139" y="116"/>
                </a:lnTo>
                <a:lnTo>
                  <a:pt x="139" y="121"/>
                </a:lnTo>
                <a:lnTo>
                  <a:pt x="135" y="123"/>
                </a:lnTo>
                <a:lnTo>
                  <a:pt x="134" y="128"/>
                </a:lnTo>
                <a:lnTo>
                  <a:pt x="130" y="132"/>
                </a:lnTo>
                <a:lnTo>
                  <a:pt x="128" y="134"/>
                </a:lnTo>
                <a:lnTo>
                  <a:pt x="125" y="137"/>
                </a:lnTo>
                <a:lnTo>
                  <a:pt x="121" y="140"/>
                </a:lnTo>
                <a:lnTo>
                  <a:pt x="119" y="143"/>
                </a:lnTo>
                <a:lnTo>
                  <a:pt x="114" y="146"/>
                </a:lnTo>
                <a:lnTo>
                  <a:pt x="110" y="148"/>
                </a:lnTo>
                <a:lnTo>
                  <a:pt x="107" y="150"/>
                </a:lnTo>
                <a:lnTo>
                  <a:pt x="103" y="152"/>
                </a:lnTo>
                <a:lnTo>
                  <a:pt x="99" y="152"/>
                </a:lnTo>
                <a:lnTo>
                  <a:pt x="94" y="155"/>
                </a:lnTo>
                <a:lnTo>
                  <a:pt x="90" y="155"/>
                </a:lnTo>
                <a:lnTo>
                  <a:pt x="85" y="155"/>
                </a:lnTo>
                <a:lnTo>
                  <a:pt x="80" y="155"/>
                </a:lnTo>
                <a:lnTo>
                  <a:pt x="74" y="155"/>
                </a:lnTo>
                <a:lnTo>
                  <a:pt x="70" y="155"/>
                </a:lnTo>
                <a:lnTo>
                  <a:pt x="65" y="155"/>
                </a:lnTo>
                <a:lnTo>
                  <a:pt x="60" y="155"/>
                </a:lnTo>
                <a:lnTo>
                  <a:pt x="56" y="155"/>
                </a:lnTo>
                <a:lnTo>
                  <a:pt x="58" y="150"/>
                </a:lnTo>
                <a:lnTo>
                  <a:pt x="62" y="144"/>
                </a:lnTo>
                <a:lnTo>
                  <a:pt x="63" y="139"/>
                </a:lnTo>
                <a:lnTo>
                  <a:pt x="67" y="132"/>
                </a:lnTo>
                <a:lnTo>
                  <a:pt x="68" y="126"/>
                </a:lnTo>
                <a:lnTo>
                  <a:pt x="70" y="119"/>
                </a:lnTo>
                <a:lnTo>
                  <a:pt x="74" y="112"/>
                </a:lnTo>
                <a:lnTo>
                  <a:pt x="76" y="103"/>
                </a:lnTo>
                <a:lnTo>
                  <a:pt x="83" y="72"/>
                </a:lnTo>
                <a:lnTo>
                  <a:pt x="85" y="65"/>
                </a:lnTo>
                <a:lnTo>
                  <a:pt x="87" y="58"/>
                </a:lnTo>
                <a:lnTo>
                  <a:pt x="90" y="51"/>
                </a:lnTo>
                <a:lnTo>
                  <a:pt x="92" y="45"/>
                </a:lnTo>
                <a:lnTo>
                  <a:pt x="83" y="47"/>
                </a:lnTo>
                <a:lnTo>
                  <a:pt x="76" y="49"/>
                </a:lnTo>
                <a:lnTo>
                  <a:pt x="68" y="49"/>
                </a:lnTo>
                <a:lnTo>
                  <a:pt x="62" y="49"/>
                </a:lnTo>
                <a:lnTo>
                  <a:pt x="60" y="54"/>
                </a:lnTo>
                <a:lnTo>
                  <a:pt x="63" y="54"/>
                </a:lnTo>
                <a:lnTo>
                  <a:pt x="65" y="54"/>
                </a:lnTo>
                <a:lnTo>
                  <a:pt x="67" y="56"/>
                </a:lnTo>
                <a:lnTo>
                  <a:pt x="67" y="56"/>
                </a:lnTo>
                <a:lnTo>
                  <a:pt x="67" y="56"/>
                </a:lnTo>
                <a:lnTo>
                  <a:pt x="67" y="56"/>
                </a:lnTo>
                <a:lnTo>
                  <a:pt x="68" y="58"/>
                </a:lnTo>
                <a:lnTo>
                  <a:pt x="67" y="60"/>
                </a:lnTo>
                <a:lnTo>
                  <a:pt x="67" y="63"/>
                </a:lnTo>
                <a:lnTo>
                  <a:pt x="58" y="98"/>
                </a:lnTo>
                <a:lnTo>
                  <a:pt x="49" y="128"/>
                </a:lnTo>
                <a:lnTo>
                  <a:pt x="47" y="135"/>
                </a:lnTo>
                <a:lnTo>
                  <a:pt x="45" y="141"/>
                </a:lnTo>
                <a:lnTo>
                  <a:pt x="42" y="146"/>
                </a:lnTo>
                <a:lnTo>
                  <a:pt x="40" y="150"/>
                </a:lnTo>
                <a:lnTo>
                  <a:pt x="38" y="150"/>
                </a:lnTo>
                <a:lnTo>
                  <a:pt x="38" y="152"/>
                </a:lnTo>
                <a:lnTo>
                  <a:pt x="36" y="153"/>
                </a:lnTo>
                <a:lnTo>
                  <a:pt x="35" y="153"/>
                </a:lnTo>
                <a:lnTo>
                  <a:pt x="33" y="155"/>
                </a:lnTo>
                <a:lnTo>
                  <a:pt x="31" y="155"/>
                </a:lnTo>
                <a:lnTo>
                  <a:pt x="22" y="155"/>
                </a:lnTo>
                <a:lnTo>
                  <a:pt x="18" y="161"/>
                </a:lnTo>
                <a:lnTo>
                  <a:pt x="35" y="161"/>
                </a:lnTo>
                <a:lnTo>
                  <a:pt x="47" y="161"/>
                </a:lnTo>
                <a:lnTo>
                  <a:pt x="60" y="161"/>
                </a:lnTo>
                <a:lnTo>
                  <a:pt x="74" y="162"/>
                </a:lnTo>
                <a:lnTo>
                  <a:pt x="81" y="162"/>
                </a:lnTo>
                <a:lnTo>
                  <a:pt x="87" y="162"/>
                </a:lnTo>
                <a:lnTo>
                  <a:pt x="92" y="162"/>
                </a:lnTo>
                <a:lnTo>
                  <a:pt x="96" y="161"/>
                </a:lnTo>
                <a:lnTo>
                  <a:pt x="101" y="161"/>
                </a:lnTo>
                <a:lnTo>
                  <a:pt x="105" y="159"/>
                </a:lnTo>
                <a:lnTo>
                  <a:pt x="110" y="157"/>
                </a:lnTo>
                <a:lnTo>
                  <a:pt x="116" y="157"/>
                </a:lnTo>
                <a:lnTo>
                  <a:pt x="121" y="155"/>
                </a:lnTo>
                <a:lnTo>
                  <a:pt x="126" y="152"/>
                </a:lnTo>
                <a:lnTo>
                  <a:pt x="130" y="150"/>
                </a:lnTo>
                <a:lnTo>
                  <a:pt x="135" y="146"/>
                </a:lnTo>
                <a:lnTo>
                  <a:pt x="139" y="143"/>
                </a:lnTo>
                <a:lnTo>
                  <a:pt x="143" y="140"/>
                </a:lnTo>
                <a:lnTo>
                  <a:pt x="146" y="136"/>
                </a:lnTo>
                <a:lnTo>
                  <a:pt x="150" y="132"/>
                </a:lnTo>
                <a:lnTo>
                  <a:pt x="153" y="128"/>
                </a:lnTo>
                <a:lnTo>
                  <a:pt x="157" y="123"/>
                </a:lnTo>
                <a:lnTo>
                  <a:pt x="159" y="117"/>
                </a:lnTo>
                <a:lnTo>
                  <a:pt x="162" y="112"/>
                </a:lnTo>
                <a:lnTo>
                  <a:pt x="164" y="107"/>
                </a:lnTo>
                <a:lnTo>
                  <a:pt x="166" y="101"/>
                </a:lnTo>
                <a:lnTo>
                  <a:pt x="166" y="96"/>
                </a:lnTo>
                <a:lnTo>
                  <a:pt x="168" y="90"/>
                </a:lnTo>
                <a:lnTo>
                  <a:pt x="168" y="85"/>
                </a:lnTo>
                <a:lnTo>
                  <a:pt x="168" y="80"/>
                </a:lnTo>
                <a:lnTo>
                  <a:pt x="166" y="74"/>
                </a:lnTo>
                <a:lnTo>
                  <a:pt x="164" y="67"/>
                </a:lnTo>
                <a:lnTo>
                  <a:pt x="162" y="63"/>
                </a:lnTo>
                <a:lnTo>
                  <a:pt x="159" y="58"/>
                </a:lnTo>
                <a:lnTo>
                  <a:pt x="157" y="53"/>
                </a:lnTo>
                <a:lnTo>
                  <a:pt x="153" y="49"/>
                </a:lnTo>
                <a:lnTo>
                  <a:pt x="148" y="45"/>
                </a:lnTo>
                <a:lnTo>
                  <a:pt x="148" y="45"/>
                </a:lnTo>
                <a:close/>
                <a:moveTo>
                  <a:pt x="310" y="15"/>
                </a:moveTo>
                <a:lnTo>
                  <a:pt x="310" y="15"/>
                </a:lnTo>
                <a:lnTo>
                  <a:pt x="310" y="13"/>
                </a:lnTo>
                <a:lnTo>
                  <a:pt x="310" y="11"/>
                </a:lnTo>
                <a:lnTo>
                  <a:pt x="308" y="9"/>
                </a:lnTo>
                <a:lnTo>
                  <a:pt x="306" y="8"/>
                </a:lnTo>
                <a:lnTo>
                  <a:pt x="305" y="8"/>
                </a:lnTo>
                <a:lnTo>
                  <a:pt x="303" y="6"/>
                </a:lnTo>
                <a:lnTo>
                  <a:pt x="299" y="6"/>
                </a:lnTo>
                <a:lnTo>
                  <a:pt x="296" y="6"/>
                </a:lnTo>
                <a:lnTo>
                  <a:pt x="292" y="6"/>
                </a:lnTo>
                <a:lnTo>
                  <a:pt x="287" y="6"/>
                </a:lnTo>
                <a:lnTo>
                  <a:pt x="284" y="8"/>
                </a:lnTo>
                <a:lnTo>
                  <a:pt x="281" y="8"/>
                </a:lnTo>
                <a:lnTo>
                  <a:pt x="278" y="8"/>
                </a:lnTo>
                <a:lnTo>
                  <a:pt x="273" y="9"/>
                </a:lnTo>
                <a:lnTo>
                  <a:pt x="269" y="11"/>
                </a:lnTo>
                <a:lnTo>
                  <a:pt x="265" y="13"/>
                </a:lnTo>
                <a:lnTo>
                  <a:pt x="263" y="15"/>
                </a:lnTo>
                <a:lnTo>
                  <a:pt x="258" y="17"/>
                </a:lnTo>
                <a:lnTo>
                  <a:pt x="256" y="18"/>
                </a:lnTo>
                <a:lnTo>
                  <a:pt x="252" y="20"/>
                </a:lnTo>
                <a:lnTo>
                  <a:pt x="249" y="22"/>
                </a:lnTo>
                <a:lnTo>
                  <a:pt x="247" y="26"/>
                </a:lnTo>
                <a:lnTo>
                  <a:pt x="243" y="27"/>
                </a:lnTo>
                <a:lnTo>
                  <a:pt x="242" y="31"/>
                </a:lnTo>
                <a:lnTo>
                  <a:pt x="240" y="33"/>
                </a:lnTo>
                <a:lnTo>
                  <a:pt x="236" y="38"/>
                </a:lnTo>
                <a:lnTo>
                  <a:pt x="234" y="40"/>
                </a:lnTo>
                <a:lnTo>
                  <a:pt x="233" y="45"/>
                </a:lnTo>
                <a:lnTo>
                  <a:pt x="231" y="49"/>
                </a:lnTo>
                <a:lnTo>
                  <a:pt x="229" y="54"/>
                </a:lnTo>
                <a:lnTo>
                  <a:pt x="227" y="58"/>
                </a:lnTo>
                <a:lnTo>
                  <a:pt x="227" y="63"/>
                </a:lnTo>
                <a:lnTo>
                  <a:pt x="209" y="123"/>
                </a:lnTo>
                <a:lnTo>
                  <a:pt x="207" y="128"/>
                </a:lnTo>
                <a:lnTo>
                  <a:pt x="206" y="134"/>
                </a:lnTo>
                <a:lnTo>
                  <a:pt x="206" y="139"/>
                </a:lnTo>
                <a:lnTo>
                  <a:pt x="206" y="143"/>
                </a:lnTo>
                <a:lnTo>
                  <a:pt x="206" y="146"/>
                </a:lnTo>
                <a:lnTo>
                  <a:pt x="206" y="148"/>
                </a:lnTo>
                <a:lnTo>
                  <a:pt x="206" y="150"/>
                </a:lnTo>
                <a:lnTo>
                  <a:pt x="207" y="152"/>
                </a:lnTo>
                <a:lnTo>
                  <a:pt x="209" y="153"/>
                </a:lnTo>
                <a:lnTo>
                  <a:pt x="209" y="155"/>
                </a:lnTo>
                <a:lnTo>
                  <a:pt x="211" y="157"/>
                </a:lnTo>
                <a:lnTo>
                  <a:pt x="213" y="159"/>
                </a:lnTo>
                <a:lnTo>
                  <a:pt x="215" y="161"/>
                </a:lnTo>
                <a:lnTo>
                  <a:pt x="218" y="161"/>
                </a:lnTo>
                <a:lnTo>
                  <a:pt x="220" y="162"/>
                </a:lnTo>
                <a:lnTo>
                  <a:pt x="222" y="164"/>
                </a:lnTo>
                <a:lnTo>
                  <a:pt x="224" y="164"/>
                </a:lnTo>
                <a:lnTo>
                  <a:pt x="227" y="164"/>
                </a:lnTo>
                <a:lnTo>
                  <a:pt x="231" y="164"/>
                </a:lnTo>
                <a:lnTo>
                  <a:pt x="234" y="164"/>
                </a:lnTo>
                <a:lnTo>
                  <a:pt x="238" y="164"/>
                </a:lnTo>
                <a:lnTo>
                  <a:pt x="242" y="164"/>
                </a:lnTo>
                <a:lnTo>
                  <a:pt x="245" y="164"/>
                </a:lnTo>
                <a:lnTo>
                  <a:pt x="249" y="162"/>
                </a:lnTo>
                <a:lnTo>
                  <a:pt x="253" y="161"/>
                </a:lnTo>
                <a:lnTo>
                  <a:pt x="258" y="159"/>
                </a:lnTo>
                <a:lnTo>
                  <a:pt x="261" y="157"/>
                </a:lnTo>
                <a:lnTo>
                  <a:pt x="265" y="155"/>
                </a:lnTo>
                <a:lnTo>
                  <a:pt x="269" y="153"/>
                </a:lnTo>
                <a:lnTo>
                  <a:pt x="273" y="150"/>
                </a:lnTo>
                <a:lnTo>
                  <a:pt x="278" y="148"/>
                </a:lnTo>
                <a:lnTo>
                  <a:pt x="281" y="144"/>
                </a:lnTo>
                <a:lnTo>
                  <a:pt x="284" y="141"/>
                </a:lnTo>
                <a:lnTo>
                  <a:pt x="287" y="137"/>
                </a:lnTo>
                <a:lnTo>
                  <a:pt x="290" y="134"/>
                </a:lnTo>
                <a:lnTo>
                  <a:pt x="294" y="130"/>
                </a:lnTo>
                <a:lnTo>
                  <a:pt x="296" y="125"/>
                </a:lnTo>
                <a:lnTo>
                  <a:pt x="299" y="121"/>
                </a:lnTo>
                <a:lnTo>
                  <a:pt x="301" y="116"/>
                </a:lnTo>
                <a:lnTo>
                  <a:pt x="301" y="112"/>
                </a:lnTo>
                <a:lnTo>
                  <a:pt x="303" y="107"/>
                </a:lnTo>
                <a:lnTo>
                  <a:pt x="303" y="103"/>
                </a:lnTo>
                <a:lnTo>
                  <a:pt x="305" y="98"/>
                </a:lnTo>
                <a:lnTo>
                  <a:pt x="305" y="94"/>
                </a:lnTo>
                <a:lnTo>
                  <a:pt x="305" y="90"/>
                </a:lnTo>
                <a:lnTo>
                  <a:pt x="305" y="87"/>
                </a:lnTo>
                <a:lnTo>
                  <a:pt x="303" y="85"/>
                </a:lnTo>
                <a:lnTo>
                  <a:pt x="303" y="83"/>
                </a:lnTo>
                <a:lnTo>
                  <a:pt x="303" y="80"/>
                </a:lnTo>
                <a:lnTo>
                  <a:pt x="301" y="78"/>
                </a:lnTo>
                <a:lnTo>
                  <a:pt x="299" y="76"/>
                </a:lnTo>
                <a:lnTo>
                  <a:pt x="299" y="76"/>
                </a:lnTo>
                <a:lnTo>
                  <a:pt x="296" y="74"/>
                </a:lnTo>
                <a:lnTo>
                  <a:pt x="296" y="72"/>
                </a:lnTo>
                <a:lnTo>
                  <a:pt x="294" y="71"/>
                </a:lnTo>
                <a:lnTo>
                  <a:pt x="292" y="70"/>
                </a:lnTo>
                <a:lnTo>
                  <a:pt x="290" y="69"/>
                </a:lnTo>
                <a:lnTo>
                  <a:pt x="287" y="69"/>
                </a:lnTo>
                <a:lnTo>
                  <a:pt x="284" y="69"/>
                </a:lnTo>
                <a:lnTo>
                  <a:pt x="283" y="68"/>
                </a:lnTo>
                <a:lnTo>
                  <a:pt x="278" y="69"/>
                </a:lnTo>
                <a:lnTo>
                  <a:pt x="272" y="70"/>
                </a:lnTo>
                <a:lnTo>
                  <a:pt x="267" y="71"/>
                </a:lnTo>
                <a:lnTo>
                  <a:pt x="263" y="74"/>
                </a:lnTo>
                <a:lnTo>
                  <a:pt x="256" y="76"/>
                </a:lnTo>
                <a:lnTo>
                  <a:pt x="251" y="80"/>
                </a:lnTo>
                <a:lnTo>
                  <a:pt x="245" y="83"/>
                </a:lnTo>
                <a:lnTo>
                  <a:pt x="240" y="87"/>
                </a:lnTo>
                <a:lnTo>
                  <a:pt x="251" y="49"/>
                </a:lnTo>
                <a:lnTo>
                  <a:pt x="253" y="40"/>
                </a:lnTo>
                <a:lnTo>
                  <a:pt x="256" y="33"/>
                </a:lnTo>
                <a:lnTo>
                  <a:pt x="258" y="29"/>
                </a:lnTo>
                <a:lnTo>
                  <a:pt x="260" y="26"/>
                </a:lnTo>
                <a:lnTo>
                  <a:pt x="261" y="24"/>
                </a:lnTo>
                <a:lnTo>
                  <a:pt x="263" y="22"/>
                </a:lnTo>
                <a:lnTo>
                  <a:pt x="263" y="22"/>
                </a:lnTo>
                <a:lnTo>
                  <a:pt x="265" y="22"/>
                </a:lnTo>
                <a:lnTo>
                  <a:pt x="267" y="20"/>
                </a:lnTo>
                <a:lnTo>
                  <a:pt x="269" y="20"/>
                </a:lnTo>
                <a:lnTo>
                  <a:pt x="270" y="20"/>
                </a:lnTo>
                <a:lnTo>
                  <a:pt x="272" y="20"/>
                </a:lnTo>
                <a:lnTo>
                  <a:pt x="276" y="20"/>
                </a:lnTo>
                <a:lnTo>
                  <a:pt x="281" y="20"/>
                </a:lnTo>
                <a:lnTo>
                  <a:pt x="292" y="22"/>
                </a:lnTo>
                <a:lnTo>
                  <a:pt x="297" y="22"/>
                </a:lnTo>
                <a:lnTo>
                  <a:pt x="301" y="22"/>
                </a:lnTo>
                <a:lnTo>
                  <a:pt x="303" y="22"/>
                </a:lnTo>
                <a:lnTo>
                  <a:pt x="305" y="20"/>
                </a:lnTo>
                <a:lnTo>
                  <a:pt x="308" y="20"/>
                </a:lnTo>
                <a:lnTo>
                  <a:pt x="308" y="18"/>
                </a:lnTo>
                <a:lnTo>
                  <a:pt x="310" y="17"/>
                </a:lnTo>
                <a:lnTo>
                  <a:pt x="310" y="15"/>
                </a:lnTo>
                <a:lnTo>
                  <a:pt x="310" y="15"/>
                </a:lnTo>
                <a:lnTo>
                  <a:pt x="310" y="15"/>
                </a:lnTo>
                <a:close/>
                <a:moveTo>
                  <a:pt x="251" y="87"/>
                </a:moveTo>
                <a:lnTo>
                  <a:pt x="251" y="87"/>
                </a:lnTo>
                <a:lnTo>
                  <a:pt x="256" y="85"/>
                </a:lnTo>
                <a:lnTo>
                  <a:pt x="260" y="83"/>
                </a:lnTo>
                <a:lnTo>
                  <a:pt x="263" y="83"/>
                </a:lnTo>
                <a:lnTo>
                  <a:pt x="263" y="81"/>
                </a:lnTo>
                <a:lnTo>
                  <a:pt x="265" y="81"/>
                </a:lnTo>
                <a:lnTo>
                  <a:pt x="267" y="81"/>
                </a:lnTo>
                <a:lnTo>
                  <a:pt x="270" y="81"/>
                </a:lnTo>
                <a:lnTo>
                  <a:pt x="272" y="83"/>
                </a:lnTo>
                <a:lnTo>
                  <a:pt x="274" y="83"/>
                </a:lnTo>
                <a:lnTo>
                  <a:pt x="276" y="85"/>
                </a:lnTo>
                <a:lnTo>
                  <a:pt x="278" y="87"/>
                </a:lnTo>
                <a:lnTo>
                  <a:pt x="278" y="87"/>
                </a:lnTo>
                <a:lnTo>
                  <a:pt x="279" y="89"/>
                </a:lnTo>
                <a:lnTo>
                  <a:pt x="281" y="92"/>
                </a:lnTo>
                <a:lnTo>
                  <a:pt x="281" y="96"/>
                </a:lnTo>
                <a:lnTo>
                  <a:pt x="281" y="98"/>
                </a:lnTo>
                <a:lnTo>
                  <a:pt x="281" y="103"/>
                </a:lnTo>
                <a:lnTo>
                  <a:pt x="281" y="108"/>
                </a:lnTo>
                <a:lnTo>
                  <a:pt x="279" y="114"/>
                </a:lnTo>
                <a:lnTo>
                  <a:pt x="278" y="119"/>
                </a:lnTo>
                <a:lnTo>
                  <a:pt x="276" y="123"/>
                </a:lnTo>
                <a:lnTo>
                  <a:pt x="274" y="128"/>
                </a:lnTo>
                <a:lnTo>
                  <a:pt x="272" y="132"/>
                </a:lnTo>
                <a:lnTo>
                  <a:pt x="269" y="137"/>
                </a:lnTo>
                <a:lnTo>
                  <a:pt x="265" y="143"/>
                </a:lnTo>
                <a:lnTo>
                  <a:pt x="263" y="146"/>
                </a:lnTo>
                <a:lnTo>
                  <a:pt x="258" y="150"/>
                </a:lnTo>
                <a:lnTo>
                  <a:pt x="256" y="152"/>
                </a:lnTo>
                <a:lnTo>
                  <a:pt x="252" y="155"/>
                </a:lnTo>
                <a:lnTo>
                  <a:pt x="249" y="155"/>
                </a:lnTo>
                <a:lnTo>
                  <a:pt x="245" y="157"/>
                </a:lnTo>
                <a:lnTo>
                  <a:pt x="240" y="157"/>
                </a:lnTo>
                <a:lnTo>
                  <a:pt x="238" y="157"/>
                </a:lnTo>
                <a:lnTo>
                  <a:pt x="234" y="157"/>
                </a:lnTo>
                <a:lnTo>
                  <a:pt x="231" y="155"/>
                </a:lnTo>
                <a:lnTo>
                  <a:pt x="229" y="153"/>
                </a:lnTo>
                <a:lnTo>
                  <a:pt x="227" y="152"/>
                </a:lnTo>
                <a:lnTo>
                  <a:pt x="225" y="148"/>
                </a:lnTo>
                <a:lnTo>
                  <a:pt x="224" y="146"/>
                </a:lnTo>
                <a:lnTo>
                  <a:pt x="224" y="143"/>
                </a:lnTo>
                <a:lnTo>
                  <a:pt x="224" y="139"/>
                </a:lnTo>
                <a:lnTo>
                  <a:pt x="224" y="135"/>
                </a:lnTo>
                <a:lnTo>
                  <a:pt x="225" y="132"/>
                </a:lnTo>
                <a:lnTo>
                  <a:pt x="227" y="128"/>
                </a:lnTo>
                <a:lnTo>
                  <a:pt x="227" y="123"/>
                </a:lnTo>
                <a:lnTo>
                  <a:pt x="229" y="119"/>
                </a:lnTo>
                <a:lnTo>
                  <a:pt x="231" y="114"/>
                </a:lnTo>
                <a:lnTo>
                  <a:pt x="233" y="110"/>
                </a:lnTo>
                <a:lnTo>
                  <a:pt x="234" y="107"/>
                </a:lnTo>
                <a:lnTo>
                  <a:pt x="236" y="103"/>
                </a:lnTo>
                <a:lnTo>
                  <a:pt x="240" y="99"/>
                </a:lnTo>
                <a:lnTo>
                  <a:pt x="242" y="96"/>
                </a:lnTo>
                <a:lnTo>
                  <a:pt x="243" y="94"/>
                </a:lnTo>
                <a:lnTo>
                  <a:pt x="247" y="92"/>
                </a:lnTo>
                <a:lnTo>
                  <a:pt x="249" y="89"/>
                </a:lnTo>
                <a:lnTo>
                  <a:pt x="251" y="87"/>
                </a:lnTo>
                <a:lnTo>
                  <a:pt x="251" y="87"/>
                </a:lnTo>
                <a:close/>
                <a:moveTo>
                  <a:pt x="591" y="72"/>
                </a:moveTo>
                <a:lnTo>
                  <a:pt x="591" y="72"/>
                </a:lnTo>
                <a:lnTo>
                  <a:pt x="589" y="71"/>
                </a:lnTo>
                <a:lnTo>
                  <a:pt x="587" y="70"/>
                </a:lnTo>
                <a:lnTo>
                  <a:pt x="584" y="69"/>
                </a:lnTo>
                <a:lnTo>
                  <a:pt x="580" y="68"/>
                </a:lnTo>
                <a:lnTo>
                  <a:pt x="575" y="68"/>
                </a:lnTo>
                <a:lnTo>
                  <a:pt x="571" y="68"/>
                </a:lnTo>
                <a:lnTo>
                  <a:pt x="568" y="68"/>
                </a:lnTo>
                <a:lnTo>
                  <a:pt x="564" y="69"/>
                </a:lnTo>
                <a:lnTo>
                  <a:pt x="562" y="70"/>
                </a:lnTo>
                <a:lnTo>
                  <a:pt x="557" y="70"/>
                </a:lnTo>
                <a:lnTo>
                  <a:pt x="555" y="71"/>
                </a:lnTo>
                <a:lnTo>
                  <a:pt x="551" y="74"/>
                </a:lnTo>
                <a:lnTo>
                  <a:pt x="547" y="76"/>
                </a:lnTo>
                <a:lnTo>
                  <a:pt x="546" y="76"/>
                </a:lnTo>
                <a:lnTo>
                  <a:pt x="541" y="78"/>
                </a:lnTo>
                <a:lnTo>
                  <a:pt x="538" y="80"/>
                </a:lnTo>
                <a:lnTo>
                  <a:pt x="535" y="83"/>
                </a:lnTo>
                <a:lnTo>
                  <a:pt x="533" y="85"/>
                </a:lnTo>
                <a:lnTo>
                  <a:pt x="530" y="89"/>
                </a:lnTo>
                <a:lnTo>
                  <a:pt x="528" y="92"/>
                </a:lnTo>
                <a:lnTo>
                  <a:pt x="524" y="94"/>
                </a:lnTo>
                <a:lnTo>
                  <a:pt x="521" y="101"/>
                </a:lnTo>
                <a:lnTo>
                  <a:pt x="517" y="107"/>
                </a:lnTo>
                <a:lnTo>
                  <a:pt x="514" y="112"/>
                </a:lnTo>
                <a:lnTo>
                  <a:pt x="512" y="119"/>
                </a:lnTo>
                <a:lnTo>
                  <a:pt x="508" y="125"/>
                </a:lnTo>
                <a:lnTo>
                  <a:pt x="507" y="130"/>
                </a:lnTo>
                <a:lnTo>
                  <a:pt x="506" y="136"/>
                </a:lnTo>
                <a:lnTo>
                  <a:pt x="506" y="143"/>
                </a:lnTo>
                <a:lnTo>
                  <a:pt x="506" y="144"/>
                </a:lnTo>
                <a:lnTo>
                  <a:pt x="506" y="148"/>
                </a:lnTo>
                <a:lnTo>
                  <a:pt x="507" y="150"/>
                </a:lnTo>
                <a:lnTo>
                  <a:pt x="507" y="152"/>
                </a:lnTo>
                <a:lnTo>
                  <a:pt x="508" y="155"/>
                </a:lnTo>
                <a:lnTo>
                  <a:pt x="510" y="155"/>
                </a:lnTo>
                <a:lnTo>
                  <a:pt x="510" y="157"/>
                </a:lnTo>
                <a:lnTo>
                  <a:pt x="512" y="159"/>
                </a:lnTo>
                <a:lnTo>
                  <a:pt x="514" y="161"/>
                </a:lnTo>
                <a:lnTo>
                  <a:pt x="514" y="161"/>
                </a:lnTo>
                <a:lnTo>
                  <a:pt x="517" y="162"/>
                </a:lnTo>
                <a:lnTo>
                  <a:pt x="519" y="164"/>
                </a:lnTo>
                <a:lnTo>
                  <a:pt x="521" y="164"/>
                </a:lnTo>
                <a:lnTo>
                  <a:pt x="523" y="164"/>
                </a:lnTo>
                <a:lnTo>
                  <a:pt x="524" y="164"/>
                </a:lnTo>
                <a:lnTo>
                  <a:pt x="528" y="164"/>
                </a:lnTo>
                <a:lnTo>
                  <a:pt x="530" y="164"/>
                </a:lnTo>
                <a:lnTo>
                  <a:pt x="533" y="164"/>
                </a:lnTo>
                <a:lnTo>
                  <a:pt x="537" y="164"/>
                </a:lnTo>
                <a:lnTo>
                  <a:pt x="541" y="162"/>
                </a:lnTo>
                <a:lnTo>
                  <a:pt x="544" y="161"/>
                </a:lnTo>
                <a:lnTo>
                  <a:pt x="547" y="161"/>
                </a:lnTo>
                <a:lnTo>
                  <a:pt x="555" y="157"/>
                </a:lnTo>
                <a:lnTo>
                  <a:pt x="562" y="155"/>
                </a:lnTo>
                <a:lnTo>
                  <a:pt x="571" y="150"/>
                </a:lnTo>
                <a:lnTo>
                  <a:pt x="578" y="144"/>
                </a:lnTo>
                <a:lnTo>
                  <a:pt x="587" y="139"/>
                </a:lnTo>
                <a:lnTo>
                  <a:pt x="582" y="134"/>
                </a:lnTo>
                <a:lnTo>
                  <a:pt x="575" y="139"/>
                </a:lnTo>
                <a:lnTo>
                  <a:pt x="566" y="143"/>
                </a:lnTo>
                <a:lnTo>
                  <a:pt x="560" y="146"/>
                </a:lnTo>
                <a:lnTo>
                  <a:pt x="555" y="148"/>
                </a:lnTo>
                <a:lnTo>
                  <a:pt x="551" y="148"/>
                </a:lnTo>
                <a:lnTo>
                  <a:pt x="548" y="150"/>
                </a:lnTo>
                <a:lnTo>
                  <a:pt x="546" y="150"/>
                </a:lnTo>
                <a:lnTo>
                  <a:pt x="542" y="150"/>
                </a:lnTo>
                <a:lnTo>
                  <a:pt x="539" y="150"/>
                </a:lnTo>
                <a:lnTo>
                  <a:pt x="537" y="150"/>
                </a:lnTo>
                <a:lnTo>
                  <a:pt x="535" y="148"/>
                </a:lnTo>
                <a:lnTo>
                  <a:pt x="532" y="148"/>
                </a:lnTo>
                <a:lnTo>
                  <a:pt x="532" y="146"/>
                </a:lnTo>
                <a:lnTo>
                  <a:pt x="532" y="146"/>
                </a:lnTo>
                <a:lnTo>
                  <a:pt x="530" y="143"/>
                </a:lnTo>
                <a:lnTo>
                  <a:pt x="529" y="139"/>
                </a:lnTo>
                <a:lnTo>
                  <a:pt x="529" y="136"/>
                </a:lnTo>
                <a:lnTo>
                  <a:pt x="529" y="130"/>
                </a:lnTo>
                <a:lnTo>
                  <a:pt x="530" y="125"/>
                </a:lnTo>
                <a:lnTo>
                  <a:pt x="553" y="116"/>
                </a:lnTo>
                <a:lnTo>
                  <a:pt x="562" y="114"/>
                </a:lnTo>
                <a:lnTo>
                  <a:pt x="566" y="112"/>
                </a:lnTo>
                <a:lnTo>
                  <a:pt x="573" y="107"/>
                </a:lnTo>
                <a:lnTo>
                  <a:pt x="580" y="105"/>
                </a:lnTo>
                <a:lnTo>
                  <a:pt x="586" y="101"/>
                </a:lnTo>
                <a:lnTo>
                  <a:pt x="587" y="98"/>
                </a:lnTo>
                <a:lnTo>
                  <a:pt x="589" y="98"/>
                </a:lnTo>
                <a:lnTo>
                  <a:pt x="593" y="94"/>
                </a:lnTo>
                <a:lnTo>
                  <a:pt x="593" y="92"/>
                </a:lnTo>
                <a:lnTo>
                  <a:pt x="595" y="89"/>
                </a:lnTo>
                <a:lnTo>
                  <a:pt x="595" y="89"/>
                </a:lnTo>
                <a:lnTo>
                  <a:pt x="595" y="87"/>
                </a:lnTo>
                <a:lnTo>
                  <a:pt x="595" y="85"/>
                </a:lnTo>
                <a:lnTo>
                  <a:pt x="597" y="83"/>
                </a:lnTo>
                <a:lnTo>
                  <a:pt x="595" y="81"/>
                </a:lnTo>
                <a:lnTo>
                  <a:pt x="595" y="80"/>
                </a:lnTo>
                <a:lnTo>
                  <a:pt x="595" y="78"/>
                </a:lnTo>
                <a:lnTo>
                  <a:pt x="595" y="76"/>
                </a:lnTo>
                <a:lnTo>
                  <a:pt x="593" y="76"/>
                </a:lnTo>
                <a:lnTo>
                  <a:pt x="593" y="74"/>
                </a:lnTo>
                <a:lnTo>
                  <a:pt x="593" y="74"/>
                </a:lnTo>
                <a:lnTo>
                  <a:pt x="591" y="72"/>
                </a:lnTo>
                <a:lnTo>
                  <a:pt x="591" y="72"/>
                </a:lnTo>
                <a:close/>
                <a:moveTo>
                  <a:pt x="568" y="101"/>
                </a:moveTo>
                <a:lnTo>
                  <a:pt x="568" y="101"/>
                </a:lnTo>
                <a:lnTo>
                  <a:pt x="564" y="103"/>
                </a:lnTo>
                <a:lnTo>
                  <a:pt x="560" y="105"/>
                </a:lnTo>
                <a:lnTo>
                  <a:pt x="557" y="107"/>
                </a:lnTo>
                <a:lnTo>
                  <a:pt x="553" y="110"/>
                </a:lnTo>
                <a:lnTo>
                  <a:pt x="548" y="112"/>
                </a:lnTo>
                <a:lnTo>
                  <a:pt x="544" y="114"/>
                </a:lnTo>
                <a:lnTo>
                  <a:pt x="532" y="117"/>
                </a:lnTo>
                <a:lnTo>
                  <a:pt x="535" y="112"/>
                </a:lnTo>
                <a:lnTo>
                  <a:pt x="537" y="105"/>
                </a:lnTo>
                <a:lnTo>
                  <a:pt x="538" y="98"/>
                </a:lnTo>
                <a:lnTo>
                  <a:pt x="541" y="92"/>
                </a:lnTo>
                <a:lnTo>
                  <a:pt x="544" y="89"/>
                </a:lnTo>
                <a:lnTo>
                  <a:pt x="546" y="85"/>
                </a:lnTo>
                <a:lnTo>
                  <a:pt x="550" y="83"/>
                </a:lnTo>
                <a:lnTo>
                  <a:pt x="553" y="80"/>
                </a:lnTo>
                <a:lnTo>
                  <a:pt x="555" y="80"/>
                </a:lnTo>
                <a:lnTo>
                  <a:pt x="559" y="78"/>
                </a:lnTo>
                <a:lnTo>
                  <a:pt x="560" y="78"/>
                </a:lnTo>
                <a:lnTo>
                  <a:pt x="564" y="78"/>
                </a:lnTo>
                <a:lnTo>
                  <a:pt x="566" y="78"/>
                </a:lnTo>
                <a:lnTo>
                  <a:pt x="568" y="78"/>
                </a:lnTo>
                <a:lnTo>
                  <a:pt x="571" y="80"/>
                </a:lnTo>
                <a:lnTo>
                  <a:pt x="571" y="80"/>
                </a:lnTo>
                <a:lnTo>
                  <a:pt x="573" y="81"/>
                </a:lnTo>
                <a:lnTo>
                  <a:pt x="575" y="83"/>
                </a:lnTo>
                <a:lnTo>
                  <a:pt x="575" y="85"/>
                </a:lnTo>
                <a:lnTo>
                  <a:pt x="575" y="87"/>
                </a:lnTo>
                <a:lnTo>
                  <a:pt x="575" y="89"/>
                </a:lnTo>
                <a:lnTo>
                  <a:pt x="575" y="92"/>
                </a:lnTo>
                <a:lnTo>
                  <a:pt x="573" y="92"/>
                </a:lnTo>
                <a:lnTo>
                  <a:pt x="573" y="94"/>
                </a:lnTo>
                <a:lnTo>
                  <a:pt x="572" y="96"/>
                </a:lnTo>
                <a:lnTo>
                  <a:pt x="571" y="98"/>
                </a:lnTo>
                <a:lnTo>
                  <a:pt x="568" y="101"/>
                </a:lnTo>
                <a:lnTo>
                  <a:pt x="568" y="101"/>
                </a:lnTo>
                <a:close/>
                <a:moveTo>
                  <a:pt x="775" y="8"/>
                </a:moveTo>
                <a:lnTo>
                  <a:pt x="775" y="8"/>
                </a:lnTo>
                <a:lnTo>
                  <a:pt x="773" y="8"/>
                </a:lnTo>
                <a:lnTo>
                  <a:pt x="771" y="6"/>
                </a:lnTo>
                <a:lnTo>
                  <a:pt x="768" y="6"/>
                </a:lnTo>
                <a:lnTo>
                  <a:pt x="766" y="6"/>
                </a:lnTo>
                <a:lnTo>
                  <a:pt x="759" y="6"/>
                </a:lnTo>
                <a:lnTo>
                  <a:pt x="755" y="6"/>
                </a:lnTo>
                <a:lnTo>
                  <a:pt x="748" y="8"/>
                </a:lnTo>
                <a:lnTo>
                  <a:pt x="742" y="9"/>
                </a:lnTo>
                <a:lnTo>
                  <a:pt x="735" y="11"/>
                </a:lnTo>
                <a:lnTo>
                  <a:pt x="730" y="15"/>
                </a:lnTo>
                <a:lnTo>
                  <a:pt x="724" y="17"/>
                </a:lnTo>
                <a:lnTo>
                  <a:pt x="719" y="20"/>
                </a:lnTo>
                <a:lnTo>
                  <a:pt x="715" y="24"/>
                </a:lnTo>
                <a:lnTo>
                  <a:pt x="710" y="29"/>
                </a:lnTo>
                <a:lnTo>
                  <a:pt x="708" y="33"/>
                </a:lnTo>
                <a:lnTo>
                  <a:pt x="703" y="38"/>
                </a:lnTo>
                <a:lnTo>
                  <a:pt x="701" y="44"/>
                </a:lnTo>
                <a:lnTo>
                  <a:pt x="697" y="51"/>
                </a:lnTo>
                <a:lnTo>
                  <a:pt x="694" y="60"/>
                </a:lnTo>
                <a:lnTo>
                  <a:pt x="690" y="69"/>
                </a:lnTo>
                <a:lnTo>
                  <a:pt x="685" y="68"/>
                </a:lnTo>
                <a:lnTo>
                  <a:pt x="681" y="68"/>
                </a:lnTo>
                <a:lnTo>
                  <a:pt x="678" y="68"/>
                </a:lnTo>
                <a:lnTo>
                  <a:pt x="674" y="69"/>
                </a:lnTo>
                <a:lnTo>
                  <a:pt x="670" y="70"/>
                </a:lnTo>
                <a:lnTo>
                  <a:pt x="667" y="70"/>
                </a:lnTo>
                <a:lnTo>
                  <a:pt x="663" y="72"/>
                </a:lnTo>
                <a:lnTo>
                  <a:pt x="658" y="74"/>
                </a:lnTo>
                <a:lnTo>
                  <a:pt x="654" y="76"/>
                </a:lnTo>
                <a:lnTo>
                  <a:pt x="649" y="78"/>
                </a:lnTo>
                <a:lnTo>
                  <a:pt x="645" y="80"/>
                </a:lnTo>
                <a:lnTo>
                  <a:pt x="642" y="83"/>
                </a:lnTo>
                <a:lnTo>
                  <a:pt x="638" y="87"/>
                </a:lnTo>
                <a:lnTo>
                  <a:pt x="634" y="90"/>
                </a:lnTo>
                <a:lnTo>
                  <a:pt x="629" y="94"/>
                </a:lnTo>
                <a:lnTo>
                  <a:pt x="625" y="98"/>
                </a:lnTo>
                <a:lnTo>
                  <a:pt x="622" y="103"/>
                </a:lnTo>
                <a:lnTo>
                  <a:pt x="618" y="108"/>
                </a:lnTo>
                <a:lnTo>
                  <a:pt x="616" y="114"/>
                </a:lnTo>
                <a:lnTo>
                  <a:pt x="613" y="119"/>
                </a:lnTo>
                <a:lnTo>
                  <a:pt x="611" y="123"/>
                </a:lnTo>
                <a:lnTo>
                  <a:pt x="609" y="128"/>
                </a:lnTo>
                <a:lnTo>
                  <a:pt x="607" y="132"/>
                </a:lnTo>
                <a:lnTo>
                  <a:pt x="606" y="136"/>
                </a:lnTo>
                <a:lnTo>
                  <a:pt x="604" y="140"/>
                </a:lnTo>
                <a:lnTo>
                  <a:pt x="604" y="144"/>
                </a:lnTo>
                <a:lnTo>
                  <a:pt x="604" y="148"/>
                </a:lnTo>
                <a:lnTo>
                  <a:pt x="604" y="150"/>
                </a:lnTo>
                <a:lnTo>
                  <a:pt x="606" y="152"/>
                </a:lnTo>
                <a:lnTo>
                  <a:pt x="607" y="153"/>
                </a:lnTo>
                <a:lnTo>
                  <a:pt x="607" y="155"/>
                </a:lnTo>
                <a:lnTo>
                  <a:pt x="607" y="157"/>
                </a:lnTo>
                <a:lnTo>
                  <a:pt x="609" y="159"/>
                </a:lnTo>
                <a:lnTo>
                  <a:pt x="609" y="161"/>
                </a:lnTo>
                <a:lnTo>
                  <a:pt x="611" y="161"/>
                </a:lnTo>
                <a:lnTo>
                  <a:pt x="613" y="162"/>
                </a:lnTo>
                <a:lnTo>
                  <a:pt x="615" y="164"/>
                </a:lnTo>
                <a:lnTo>
                  <a:pt x="616" y="164"/>
                </a:lnTo>
                <a:lnTo>
                  <a:pt x="618" y="164"/>
                </a:lnTo>
                <a:lnTo>
                  <a:pt x="620" y="164"/>
                </a:lnTo>
                <a:lnTo>
                  <a:pt x="622" y="166"/>
                </a:lnTo>
                <a:lnTo>
                  <a:pt x="627" y="164"/>
                </a:lnTo>
                <a:lnTo>
                  <a:pt x="633" y="164"/>
                </a:lnTo>
                <a:lnTo>
                  <a:pt x="638" y="162"/>
                </a:lnTo>
                <a:lnTo>
                  <a:pt x="643" y="161"/>
                </a:lnTo>
                <a:lnTo>
                  <a:pt x="647" y="159"/>
                </a:lnTo>
                <a:lnTo>
                  <a:pt x="649" y="157"/>
                </a:lnTo>
                <a:lnTo>
                  <a:pt x="656" y="152"/>
                </a:lnTo>
                <a:lnTo>
                  <a:pt x="663" y="148"/>
                </a:lnTo>
                <a:lnTo>
                  <a:pt x="672" y="140"/>
                </a:lnTo>
                <a:lnTo>
                  <a:pt x="667" y="155"/>
                </a:lnTo>
                <a:lnTo>
                  <a:pt x="665" y="157"/>
                </a:lnTo>
                <a:lnTo>
                  <a:pt x="665" y="161"/>
                </a:lnTo>
                <a:lnTo>
                  <a:pt x="665" y="161"/>
                </a:lnTo>
                <a:lnTo>
                  <a:pt x="667" y="161"/>
                </a:lnTo>
                <a:lnTo>
                  <a:pt x="667" y="162"/>
                </a:lnTo>
                <a:lnTo>
                  <a:pt x="667" y="164"/>
                </a:lnTo>
                <a:lnTo>
                  <a:pt x="669" y="164"/>
                </a:lnTo>
                <a:lnTo>
                  <a:pt x="670" y="164"/>
                </a:lnTo>
                <a:lnTo>
                  <a:pt x="672" y="166"/>
                </a:lnTo>
                <a:lnTo>
                  <a:pt x="674" y="166"/>
                </a:lnTo>
                <a:lnTo>
                  <a:pt x="678" y="164"/>
                </a:lnTo>
                <a:lnTo>
                  <a:pt x="683" y="164"/>
                </a:lnTo>
                <a:lnTo>
                  <a:pt x="688" y="161"/>
                </a:lnTo>
                <a:lnTo>
                  <a:pt x="694" y="159"/>
                </a:lnTo>
                <a:lnTo>
                  <a:pt x="699" y="157"/>
                </a:lnTo>
                <a:lnTo>
                  <a:pt x="706" y="153"/>
                </a:lnTo>
                <a:lnTo>
                  <a:pt x="714" y="148"/>
                </a:lnTo>
                <a:lnTo>
                  <a:pt x="723" y="143"/>
                </a:lnTo>
                <a:lnTo>
                  <a:pt x="717" y="139"/>
                </a:lnTo>
                <a:lnTo>
                  <a:pt x="706" y="146"/>
                </a:lnTo>
                <a:lnTo>
                  <a:pt x="703" y="148"/>
                </a:lnTo>
                <a:lnTo>
                  <a:pt x="699" y="150"/>
                </a:lnTo>
                <a:lnTo>
                  <a:pt x="696" y="150"/>
                </a:lnTo>
                <a:lnTo>
                  <a:pt x="694" y="150"/>
                </a:lnTo>
                <a:lnTo>
                  <a:pt x="692" y="150"/>
                </a:lnTo>
                <a:lnTo>
                  <a:pt x="690" y="150"/>
                </a:lnTo>
                <a:lnTo>
                  <a:pt x="690" y="150"/>
                </a:lnTo>
                <a:lnTo>
                  <a:pt x="690" y="148"/>
                </a:lnTo>
                <a:lnTo>
                  <a:pt x="690" y="148"/>
                </a:lnTo>
                <a:lnTo>
                  <a:pt x="688" y="146"/>
                </a:lnTo>
                <a:lnTo>
                  <a:pt x="690" y="144"/>
                </a:lnTo>
                <a:lnTo>
                  <a:pt x="690" y="140"/>
                </a:lnTo>
                <a:lnTo>
                  <a:pt x="692" y="130"/>
                </a:lnTo>
                <a:lnTo>
                  <a:pt x="712" y="65"/>
                </a:lnTo>
                <a:lnTo>
                  <a:pt x="719" y="42"/>
                </a:lnTo>
                <a:lnTo>
                  <a:pt x="721" y="36"/>
                </a:lnTo>
                <a:lnTo>
                  <a:pt x="724" y="33"/>
                </a:lnTo>
                <a:lnTo>
                  <a:pt x="726" y="29"/>
                </a:lnTo>
                <a:lnTo>
                  <a:pt x="726" y="26"/>
                </a:lnTo>
                <a:lnTo>
                  <a:pt x="728" y="24"/>
                </a:lnTo>
                <a:lnTo>
                  <a:pt x="730" y="22"/>
                </a:lnTo>
                <a:lnTo>
                  <a:pt x="732" y="22"/>
                </a:lnTo>
                <a:lnTo>
                  <a:pt x="735" y="20"/>
                </a:lnTo>
                <a:lnTo>
                  <a:pt x="737" y="20"/>
                </a:lnTo>
                <a:lnTo>
                  <a:pt x="739" y="20"/>
                </a:lnTo>
                <a:lnTo>
                  <a:pt x="744" y="20"/>
                </a:lnTo>
                <a:lnTo>
                  <a:pt x="753" y="20"/>
                </a:lnTo>
                <a:lnTo>
                  <a:pt x="760" y="22"/>
                </a:lnTo>
                <a:lnTo>
                  <a:pt x="766" y="22"/>
                </a:lnTo>
                <a:lnTo>
                  <a:pt x="768" y="22"/>
                </a:lnTo>
                <a:lnTo>
                  <a:pt x="771" y="22"/>
                </a:lnTo>
                <a:lnTo>
                  <a:pt x="773" y="20"/>
                </a:lnTo>
                <a:lnTo>
                  <a:pt x="775" y="20"/>
                </a:lnTo>
                <a:lnTo>
                  <a:pt x="777" y="18"/>
                </a:lnTo>
                <a:lnTo>
                  <a:pt x="777" y="17"/>
                </a:lnTo>
                <a:lnTo>
                  <a:pt x="777" y="15"/>
                </a:lnTo>
                <a:lnTo>
                  <a:pt x="777" y="13"/>
                </a:lnTo>
                <a:lnTo>
                  <a:pt x="777" y="13"/>
                </a:lnTo>
                <a:lnTo>
                  <a:pt x="777" y="11"/>
                </a:lnTo>
                <a:lnTo>
                  <a:pt x="777" y="9"/>
                </a:lnTo>
                <a:lnTo>
                  <a:pt x="775" y="8"/>
                </a:lnTo>
                <a:lnTo>
                  <a:pt x="775" y="8"/>
                </a:lnTo>
                <a:close/>
                <a:moveTo>
                  <a:pt x="681" y="103"/>
                </a:moveTo>
                <a:lnTo>
                  <a:pt x="681" y="103"/>
                </a:lnTo>
                <a:lnTo>
                  <a:pt x="678" y="114"/>
                </a:lnTo>
                <a:lnTo>
                  <a:pt x="676" y="121"/>
                </a:lnTo>
                <a:lnTo>
                  <a:pt x="672" y="128"/>
                </a:lnTo>
                <a:lnTo>
                  <a:pt x="672" y="130"/>
                </a:lnTo>
                <a:lnTo>
                  <a:pt x="670" y="130"/>
                </a:lnTo>
                <a:lnTo>
                  <a:pt x="667" y="135"/>
                </a:lnTo>
                <a:lnTo>
                  <a:pt x="663" y="139"/>
                </a:lnTo>
                <a:lnTo>
                  <a:pt x="658" y="143"/>
                </a:lnTo>
                <a:lnTo>
                  <a:pt x="652" y="146"/>
                </a:lnTo>
                <a:lnTo>
                  <a:pt x="649" y="148"/>
                </a:lnTo>
                <a:lnTo>
                  <a:pt x="645" y="148"/>
                </a:lnTo>
                <a:lnTo>
                  <a:pt x="643" y="150"/>
                </a:lnTo>
                <a:lnTo>
                  <a:pt x="640" y="150"/>
                </a:lnTo>
                <a:lnTo>
                  <a:pt x="636" y="150"/>
                </a:lnTo>
                <a:lnTo>
                  <a:pt x="634" y="148"/>
                </a:lnTo>
                <a:lnTo>
                  <a:pt x="633" y="148"/>
                </a:lnTo>
                <a:lnTo>
                  <a:pt x="631" y="146"/>
                </a:lnTo>
                <a:lnTo>
                  <a:pt x="629" y="144"/>
                </a:lnTo>
                <a:lnTo>
                  <a:pt x="627" y="143"/>
                </a:lnTo>
                <a:lnTo>
                  <a:pt x="627" y="139"/>
                </a:lnTo>
                <a:lnTo>
                  <a:pt x="627" y="136"/>
                </a:lnTo>
                <a:lnTo>
                  <a:pt x="627" y="134"/>
                </a:lnTo>
                <a:lnTo>
                  <a:pt x="627" y="130"/>
                </a:lnTo>
                <a:lnTo>
                  <a:pt x="627" y="128"/>
                </a:lnTo>
                <a:lnTo>
                  <a:pt x="629" y="123"/>
                </a:lnTo>
                <a:lnTo>
                  <a:pt x="629" y="119"/>
                </a:lnTo>
                <a:lnTo>
                  <a:pt x="631" y="116"/>
                </a:lnTo>
                <a:lnTo>
                  <a:pt x="633" y="112"/>
                </a:lnTo>
                <a:lnTo>
                  <a:pt x="634" y="107"/>
                </a:lnTo>
                <a:lnTo>
                  <a:pt x="638" y="103"/>
                </a:lnTo>
                <a:lnTo>
                  <a:pt x="640" y="101"/>
                </a:lnTo>
                <a:lnTo>
                  <a:pt x="642" y="96"/>
                </a:lnTo>
                <a:lnTo>
                  <a:pt x="643" y="94"/>
                </a:lnTo>
                <a:lnTo>
                  <a:pt x="645" y="92"/>
                </a:lnTo>
                <a:lnTo>
                  <a:pt x="649" y="89"/>
                </a:lnTo>
                <a:lnTo>
                  <a:pt x="651" y="87"/>
                </a:lnTo>
                <a:lnTo>
                  <a:pt x="652" y="85"/>
                </a:lnTo>
                <a:lnTo>
                  <a:pt x="658" y="83"/>
                </a:lnTo>
                <a:lnTo>
                  <a:pt x="660" y="81"/>
                </a:lnTo>
                <a:lnTo>
                  <a:pt x="663" y="80"/>
                </a:lnTo>
                <a:lnTo>
                  <a:pt x="665" y="80"/>
                </a:lnTo>
                <a:lnTo>
                  <a:pt x="667" y="80"/>
                </a:lnTo>
                <a:lnTo>
                  <a:pt x="670" y="80"/>
                </a:lnTo>
                <a:lnTo>
                  <a:pt x="672" y="80"/>
                </a:lnTo>
                <a:lnTo>
                  <a:pt x="674" y="80"/>
                </a:lnTo>
                <a:lnTo>
                  <a:pt x="678" y="80"/>
                </a:lnTo>
                <a:lnTo>
                  <a:pt x="688" y="81"/>
                </a:lnTo>
                <a:lnTo>
                  <a:pt x="681" y="103"/>
                </a:lnTo>
                <a:lnTo>
                  <a:pt x="681" y="103"/>
                </a:lnTo>
                <a:close/>
                <a:moveTo>
                  <a:pt x="490" y="72"/>
                </a:moveTo>
                <a:lnTo>
                  <a:pt x="490" y="72"/>
                </a:lnTo>
                <a:lnTo>
                  <a:pt x="490" y="71"/>
                </a:lnTo>
                <a:lnTo>
                  <a:pt x="487" y="70"/>
                </a:lnTo>
                <a:lnTo>
                  <a:pt x="485" y="69"/>
                </a:lnTo>
                <a:lnTo>
                  <a:pt x="479" y="68"/>
                </a:lnTo>
                <a:lnTo>
                  <a:pt x="476" y="68"/>
                </a:lnTo>
                <a:lnTo>
                  <a:pt x="472" y="68"/>
                </a:lnTo>
                <a:lnTo>
                  <a:pt x="467" y="68"/>
                </a:lnTo>
                <a:lnTo>
                  <a:pt x="465" y="69"/>
                </a:lnTo>
                <a:lnTo>
                  <a:pt x="461" y="70"/>
                </a:lnTo>
                <a:lnTo>
                  <a:pt x="458" y="70"/>
                </a:lnTo>
                <a:lnTo>
                  <a:pt x="454" y="71"/>
                </a:lnTo>
                <a:lnTo>
                  <a:pt x="452" y="74"/>
                </a:lnTo>
                <a:lnTo>
                  <a:pt x="449" y="76"/>
                </a:lnTo>
                <a:lnTo>
                  <a:pt x="445" y="76"/>
                </a:lnTo>
                <a:lnTo>
                  <a:pt x="442" y="78"/>
                </a:lnTo>
                <a:lnTo>
                  <a:pt x="440" y="80"/>
                </a:lnTo>
                <a:lnTo>
                  <a:pt x="436" y="83"/>
                </a:lnTo>
                <a:lnTo>
                  <a:pt x="434" y="85"/>
                </a:lnTo>
                <a:lnTo>
                  <a:pt x="431" y="89"/>
                </a:lnTo>
                <a:lnTo>
                  <a:pt x="427" y="92"/>
                </a:lnTo>
                <a:lnTo>
                  <a:pt x="425" y="94"/>
                </a:lnTo>
                <a:lnTo>
                  <a:pt x="420" y="101"/>
                </a:lnTo>
                <a:lnTo>
                  <a:pt x="416" y="107"/>
                </a:lnTo>
                <a:lnTo>
                  <a:pt x="413" y="112"/>
                </a:lnTo>
                <a:lnTo>
                  <a:pt x="411" y="119"/>
                </a:lnTo>
                <a:lnTo>
                  <a:pt x="409" y="125"/>
                </a:lnTo>
                <a:lnTo>
                  <a:pt x="407" y="130"/>
                </a:lnTo>
                <a:lnTo>
                  <a:pt x="407" y="136"/>
                </a:lnTo>
                <a:lnTo>
                  <a:pt x="407" y="143"/>
                </a:lnTo>
                <a:lnTo>
                  <a:pt x="407" y="144"/>
                </a:lnTo>
                <a:lnTo>
                  <a:pt x="407" y="148"/>
                </a:lnTo>
                <a:lnTo>
                  <a:pt x="407" y="150"/>
                </a:lnTo>
                <a:lnTo>
                  <a:pt x="407" y="152"/>
                </a:lnTo>
                <a:lnTo>
                  <a:pt x="409" y="155"/>
                </a:lnTo>
                <a:lnTo>
                  <a:pt x="409" y="155"/>
                </a:lnTo>
                <a:lnTo>
                  <a:pt x="411" y="157"/>
                </a:lnTo>
                <a:lnTo>
                  <a:pt x="411" y="159"/>
                </a:lnTo>
                <a:lnTo>
                  <a:pt x="413" y="161"/>
                </a:lnTo>
                <a:lnTo>
                  <a:pt x="415" y="161"/>
                </a:lnTo>
                <a:lnTo>
                  <a:pt x="416" y="162"/>
                </a:lnTo>
                <a:lnTo>
                  <a:pt x="418" y="164"/>
                </a:lnTo>
                <a:lnTo>
                  <a:pt x="420" y="164"/>
                </a:lnTo>
                <a:lnTo>
                  <a:pt x="422" y="164"/>
                </a:lnTo>
                <a:lnTo>
                  <a:pt x="425" y="164"/>
                </a:lnTo>
                <a:lnTo>
                  <a:pt x="427" y="164"/>
                </a:lnTo>
                <a:lnTo>
                  <a:pt x="431" y="164"/>
                </a:lnTo>
                <a:lnTo>
                  <a:pt x="434" y="164"/>
                </a:lnTo>
                <a:lnTo>
                  <a:pt x="436" y="164"/>
                </a:lnTo>
                <a:lnTo>
                  <a:pt x="440" y="162"/>
                </a:lnTo>
                <a:lnTo>
                  <a:pt x="445" y="161"/>
                </a:lnTo>
                <a:lnTo>
                  <a:pt x="447" y="161"/>
                </a:lnTo>
                <a:lnTo>
                  <a:pt x="454" y="157"/>
                </a:lnTo>
                <a:lnTo>
                  <a:pt x="463" y="155"/>
                </a:lnTo>
                <a:lnTo>
                  <a:pt x="470" y="150"/>
                </a:lnTo>
                <a:lnTo>
                  <a:pt x="478" y="144"/>
                </a:lnTo>
                <a:lnTo>
                  <a:pt x="487" y="139"/>
                </a:lnTo>
                <a:lnTo>
                  <a:pt x="483" y="134"/>
                </a:lnTo>
                <a:lnTo>
                  <a:pt x="474" y="139"/>
                </a:lnTo>
                <a:lnTo>
                  <a:pt x="467" y="143"/>
                </a:lnTo>
                <a:lnTo>
                  <a:pt x="460" y="146"/>
                </a:lnTo>
                <a:lnTo>
                  <a:pt x="456" y="148"/>
                </a:lnTo>
                <a:lnTo>
                  <a:pt x="452" y="148"/>
                </a:lnTo>
                <a:lnTo>
                  <a:pt x="449" y="150"/>
                </a:lnTo>
                <a:lnTo>
                  <a:pt x="445" y="150"/>
                </a:lnTo>
                <a:lnTo>
                  <a:pt x="443" y="150"/>
                </a:lnTo>
                <a:lnTo>
                  <a:pt x="440" y="150"/>
                </a:lnTo>
                <a:lnTo>
                  <a:pt x="436" y="150"/>
                </a:lnTo>
                <a:lnTo>
                  <a:pt x="434" y="148"/>
                </a:lnTo>
                <a:lnTo>
                  <a:pt x="433" y="148"/>
                </a:lnTo>
                <a:lnTo>
                  <a:pt x="431" y="146"/>
                </a:lnTo>
                <a:lnTo>
                  <a:pt x="431" y="146"/>
                </a:lnTo>
                <a:lnTo>
                  <a:pt x="431" y="143"/>
                </a:lnTo>
                <a:lnTo>
                  <a:pt x="429" y="139"/>
                </a:lnTo>
                <a:lnTo>
                  <a:pt x="429" y="136"/>
                </a:lnTo>
                <a:lnTo>
                  <a:pt x="429" y="130"/>
                </a:lnTo>
                <a:lnTo>
                  <a:pt x="431" y="125"/>
                </a:lnTo>
                <a:lnTo>
                  <a:pt x="454" y="116"/>
                </a:lnTo>
                <a:lnTo>
                  <a:pt x="461" y="114"/>
                </a:lnTo>
                <a:lnTo>
                  <a:pt x="467" y="112"/>
                </a:lnTo>
                <a:lnTo>
                  <a:pt x="474" y="107"/>
                </a:lnTo>
                <a:lnTo>
                  <a:pt x="481" y="105"/>
                </a:lnTo>
                <a:lnTo>
                  <a:pt x="485" y="101"/>
                </a:lnTo>
                <a:lnTo>
                  <a:pt x="487" y="98"/>
                </a:lnTo>
                <a:lnTo>
                  <a:pt x="490" y="98"/>
                </a:lnTo>
                <a:lnTo>
                  <a:pt x="492" y="94"/>
                </a:lnTo>
                <a:lnTo>
                  <a:pt x="494" y="92"/>
                </a:lnTo>
                <a:lnTo>
                  <a:pt x="494" y="89"/>
                </a:lnTo>
                <a:lnTo>
                  <a:pt x="496" y="89"/>
                </a:lnTo>
                <a:lnTo>
                  <a:pt x="496" y="87"/>
                </a:lnTo>
                <a:lnTo>
                  <a:pt x="496" y="85"/>
                </a:lnTo>
                <a:lnTo>
                  <a:pt x="496" y="83"/>
                </a:lnTo>
                <a:lnTo>
                  <a:pt x="496" y="81"/>
                </a:lnTo>
                <a:lnTo>
                  <a:pt x="496" y="80"/>
                </a:lnTo>
                <a:lnTo>
                  <a:pt x="496" y="78"/>
                </a:lnTo>
                <a:lnTo>
                  <a:pt x="494" y="76"/>
                </a:lnTo>
                <a:lnTo>
                  <a:pt x="494" y="76"/>
                </a:lnTo>
                <a:lnTo>
                  <a:pt x="492" y="74"/>
                </a:lnTo>
                <a:lnTo>
                  <a:pt x="492" y="74"/>
                </a:lnTo>
                <a:lnTo>
                  <a:pt x="490" y="72"/>
                </a:lnTo>
                <a:lnTo>
                  <a:pt x="490" y="72"/>
                </a:lnTo>
                <a:close/>
                <a:moveTo>
                  <a:pt x="467" y="101"/>
                </a:moveTo>
                <a:lnTo>
                  <a:pt x="467" y="101"/>
                </a:lnTo>
                <a:lnTo>
                  <a:pt x="465" y="103"/>
                </a:lnTo>
                <a:lnTo>
                  <a:pt x="460" y="105"/>
                </a:lnTo>
                <a:lnTo>
                  <a:pt x="458" y="107"/>
                </a:lnTo>
                <a:lnTo>
                  <a:pt x="452" y="110"/>
                </a:lnTo>
                <a:lnTo>
                  <a:pt x="449" y="112"/>
                </a:lnTo>
                <a:lnTo>
                  <a:pt x="443" y="114"/>
                </a:lnTo>
                <a:lnTo>
                  <a:pt x="433" y="117"/>
                </a:lnTo>
                <a:lnTo>
                  <a:pt x="434" y="112"/>
                </a:lnTo>
                <a:lnTo>
                  <a:pt x="436" y="105"/>
                </a:lnTo>
                <a:lnTo>
                  <a:pt x="440" y="98"/>
                </a:lnTo>
                <a:lnTo>
                  <a:pt x="442" y="92"/>
                </a:lnTo>
                <a:lnTo>
                  <a:pt x="445" y="89"/>
                </a:lnTo>
                <a:lnTo>
                  <a:pt x="447" y="85"/>
                </a:lnTo>
                <a:lnTo>
                  <a:pt x="449" y="83"/>
                </a:lnTo>
                <a:lnTo>
                  <a:pt x="454" y="80"/>
                </a:lnTo>
                <a:lnTo>
                  <a:pt x="456" y="80"/>
                </a:lnTo>
                <a:lnTo>
                  <a:pt x="458" y="78"/>
                </a:lnTo>
                <a:lnTo>
                  <a:pt x="461" y="78"/>
                </a:lnTo>
                <a:lnTo>
                  <a:pt x="463" y="78"/>
                </a:lnTo>
                <a:lnTo>
                  <a:pt x="467" y="78"/>
                </a:lnTo>
                <a:lnTo>
                  <a:pt x="469" y="78"/>
                </a:lnTo>
                <a:lnTo>
                  <a:pt x="470" y="80"/>
                </a:lnTo>
                <a:lnTo>
                  <a:pt x="472" y="80"/>
                </a:lnTo>
                <a:lnTo>
                  <a:pt x="474" y="81"/>
                </a:lnTo>
                <a:lnTo>
                  <a:pt x="474" y="83"/>
                </a:lnTo>
                <a:lnTo>
                  <a:pt x="476" y="85"/>
                </a:lnTo>
                <a:lnTo>
                  <a:pt x="476" y="87"/>
                </a:lnTo>
                <a:lnTo>
                  <a:pt x="476" y="89"/>
                </a:lnTo>
                <a:lnTo>
                  <a:pt x="474" y="92"/>
                </a:lnTo>
                <a:lnTo>
                  <a:pt x="474" y="92"/>
                </a:lnTo>
                <a:lnTo>
                  <a:pt x="474" y="94"/>
                </a:lnTo>
                <a:lnTo>
                  <a:pt x="472" y="96"/>
                </a:lnTo>
                <a:lnTo>
                  <a:pt x="470" y="98"/>
                </a:lnTo>
                <a:lnTo>
                  <a:pt x="467" y="101"/>
                </a:lnTo>
                <a:lnTo>
                  <a:pt x="467" y="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341313" y="938213"/>
            <a:ext cx="8461375" cy="5580062"/>
          </a:xfrm>
          <a:prstGeom prst="roundRect">
            <a:avLst>
              <a:gd name="adj" fmla="val 1972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함초롬돋움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 pitchFamily="50" charset="-127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Freeform 4"/>
          <p:cNvSpPr>
            <a:spLocks noChangeArrowheads="1"/>
          </p:cNvSpPr>
          <p:nvPr/>
        </p:nvSpPr>
        <p:spPr bwMode="auto">
          <a:xfrm>
            <a:off x="7658100" y="317500"/>
            <a:ext cx="1235075" cy="263525"/>
          </a:xfrm>
          <a:custGeom>
            <a:avLst/>
            <a:gdLst>
              <a:gd name="T0" fmla="*/ 409 w 778"/>
              <a:gd name="T1" fmla="*/ 64 h 166"/>
              <a:gd name="T2" fmla="*/ 373 w 778"/>
              <a:gd name="T3" fmla="*/ 71 h 166"/>
              <a:gd name="T4" fmla="*/ 339 w 778"/>
              <a:gd name="T5" fmla="*/ 84 h 166"/>
              <a:gd name="T6" fmla="*/ 359 w 778"/>
              <a:gd name="T7" fmla="*/ 123 h 166"/>
              <a:gd name="T8" fmla="*/ 415 w 778"/>
              <a:gd name="T9" fmla="*/ 78 h 166"/>
              <a:gd name="T10" fmla="*/ 160 w 778"/>
              <a:gd name="T11" fmla="*/ 34 h 166"/>
              <a:gd name="T12" fmla="*/ 88 w 778"/>
              <a:gd name="T13" fmla="*/ 28 h 166"/>
              <a:gd name="T14" fmla="*/ 9 w 778"/>
              <a:gd name="T15" fmla="*/ 71 h 166"/>
              <a:gd name="T16" fmla="*/ 9 w 778"/>
              <a:gd name="T17" fmla="*/ 128 h 166"/>
              <a:gd name="T18" fmla="*/ 27 w 778"/>
              <a:gd name="T19" fmla="*/ 125 h 166"/>
              <a:gd name="T20" fmla="*/ 12 w 778"/>
              <a:gd name="T21" fmla="*/ 81 h 166"/>
              <a:gd name="T22" fmla="*/ 73 w 778"/>
              <a:gd name="T23" fmla="*/ 37 h 166"/>
              <a:gd name="T24" fmla="*/ 143 w 778"/>
              <a:gd name="T25" fmla="*/ 73 h 166"/>
              <a:gd name="T26" fmla="*/ 122 w 778"/>
              <a:gd name="T27" fmla="*/ 141 h 166"/>
              <a:gd name="T28" fmla="*/ 59 w 778"/>
              <a:gd name="T29" fmla="*/ 150 h 166"/>
              <a:gd name="T30" fmla="*/ 62 w 778"/>
              <a:gd name="T31" fmla="*/ 50 h 166"/>
              <a:gd name="T32" fmla="*/ 40 w 778"/>
              <a:gd name="T33" fmla="*/ 150 h 166"/>
              <a:gd name="T34" fmla="*/ 97 w 778"/>
              <a:gd name="T35" fmla="*/ 162 h 166"/>
              <a:gd name="T36" fmla="*/ 162 w 778"/>
              <a:gd name="T37" fmla="*/ 113 h 166"/>
              <a:gd name="T38" fmla="*/ 311 w 778"/>
              <a:gd name="T39" fmla="*/ 15 h 166"/>
              <a:gd name="T40" fmla="*/ 266 w 778"/>
              <a:gd name="T41" fmla="*/ 14 h 166"/>
              <a:gd name="T42" fmla="*/ 227 w 778"/>
              <a:gd name="T43" fmla="*/ 64 h 166"/>
              <a:gd name="T44" fmla="*/ 220 w 778"/>
              <a:gd name="T45" fmla="*/ 163 h 166"/>
              <a:gd name="T46" fmla="*/ 278 w 778"/>
              <a:gd name="T47" fmla="*/ 148 h 166"/>
              <a:gd name="T48" fmla="*/ 304 w 778"/>
              <a:gd name="T49" fmla="*/ 86 h 166"/>
              <a:gd name="T50" fmla="*/ 268 w 778"/>
              <a:gd name="T51" fmla="*/ 72 h 166"/>
              <a:gd name="T52" fmla="*/ 269 w 778"/>
              <a:gd name="T53" fmla="*/ 20 h 166"/>
              <a:gd name="T54" fmla="*/ 251 w 778"/>
              <a:gd name="T55" fmla="*/ 88 h 166"/>
              <a:gd name="T56" fmla="*/ 282 w 778"/>
              <a:gd name="T57" fmla="*/ 96 h 166"/>
              <a:gd name="T58" fmla="*/ 245 w 778"/>
              <a:gd name="T59" fmla="*/ 157 h 166"/>
              <a:gd name="T60" fmla="*/ 231 w 778"/>
              <a:gd name="T61" fmla="*/ 115 h 166"/>
              <a:gd name="T62" fmla="*/ 580 w 778"/>
              <a:gd name="T63" fmla="*/ 69 h 166"/>
              <a:gd name="T64" fmla="*/ 528 w 778"/>
              <a:gd name="T65" fmla="*/ 92 h 166"/>
              <a:gd name="T66" fmla="*/ 511 w 778"/>
              <a:gd name="T67" fmla="*/ 158 h 166"/>
              <a:gd name="T68" fmla="*/ 555 w 778"/>
              <a:gd name="T69" fmla="*/ 158 h 166"/>
              <a:gd name="T70" fmla="*/ 535 w 778"/>
              <a:gd name="T71" fmla="*/ 149 h 166"/>
              <a:gd name="T72" fmla="*/ 590 w 778"/>
              <a:gd name="T73" fmla="*/ 98 h 166"/>
              <a:gd name="T74" fmla="*/ 591 w 778"/>
              <a:gd name="T75" fmla="*/ 73 h 166"/>
              <a:gd name="T76" fmla="*/ 551 w 778"/>
              <a:gd name="T77" fmla="*/ 84 h 166"/>
              <a:gd name="T78" fmla="*/ 574 w 778"/>
              <a:gd name="T79" fmla="*/ 93 h 166"/>
              <a:gd name="T80" fmla="*/ 736 w 778"/>
              <a:gd name="T81" fmla="*/ 12 h 166"/>
              <a:gd name="T82" fmla="*/ 671 w 778"/>
              <a:gd name="T83" fmla="*/ 71 h 166"/>
              <a:gd name="T84" fmla="*/ 611 w 778"/>
              <a:gd name="T85" fmla="*/ 124 h 166"/>
              <a:gd name="T86" fmla="*/ 615 w 778"/>
              <a:gd name="T87" fmla="*/ 164 h 166"/>
              <a:gd name="T88" fmla="*/ 666 w 778"/>
              <a:gd name="T89" fmla="*/ 161 h 166"/>
              <a:gd name="T90" fmla="*/ 723 w 778"/>
              <a:gd name="T91" fmla="*/ 143 h 166"/>
              <a:gd name="T92" fmla="*/ 713 w 778"/>
              <a:gd name="T93" fmla="*/ 65 h 166"/>
              <a:gd name="T94" fmla="*/ 769 w 778"/>
              <a:gd name="T95" fmla="*/ 22 h 166"/>
              <a:gd name="T96" fmla="*/ 676 w 778"/>
              <a:gd name="T97" fmla="*/ 122 h 166"/>
              <a:gd name="T98" fmla="*/ 629 w 778"/>
              <a:gd name="T99" fmla="*/ 145 h 166"/>
              <a:gd name="T100" fmla="*/ 646 w 778"/>
              <a:gd name="T101" fmla="*/ 92 h 166"/>
              <a:gd name="T102" fmla="*/ 491 w 778"/>
              <a:gd name="T103" fmla="*/ 73 h 166"/>
              <a:gd name="T104" fmla="*/ 442 w 778"/>
              <a:gd name="T105" fmla="*/ 79 h 166"/>
              <a:gd name="T106" fmla="*/ 407 w 778"/>
              <a:gd name="T107" fmla="*/ 148 h 166"/>
              <a:gd name="T108" fmla="*/ 434 w 778"/>
              <a:gd name="T109" fmla="*/ 164 h 166"/>
              <a:gd name="T110" fmla="*/ 449 w 778"/>
              <a:gd name="T111" fmla="*/ 150 h 166"/>
              <a:gd name="T112" fmla="*/ 467 w 778"/>
              <a:gd name="T113" fmla="*/ 112 h 166"/>
              <a:gd name="T114" fmla="*/ 495 w 778"/>
              <a:gd name="T115" fmla="*/ 77 h 166"/>
              <a:gd name="T116" fmla="*/ 437 w 778"/>
              <a:gd name="T117" fmla="*/ 106 h 166"/>
              <a:gd name="T118" fmla="*/ 475 w 778"/>
              <a:gd name="T119" fmla="*/ 8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8" h="166">
                <a:moveTo>
                  <a:pt x="420" y="76"/>
                </a:moveTo>
                <a:lnTo>
                  <a:pt x="420" y="76"/>
                </a:lnTo>
                <a:lnTo>
                  <a:pt x="421" y="75"/>
                </a:lnTo>
                <a:lnTo>
                  <a:pt x="421" y="74"/>
                </a:lnTo>
                <a:lnTo>
                  <a:pt x="422" y="72"/>
                </a:lnTo>
                <a:lnTo>
                  <a:pt x="422" y="71"/>
                </a:lnTo>
                <a:lnTo>
                  <a:pt x="422" y="69"/>
                </a:lnTo>
                <a:lnTo>
                  <a:pt x="421" y="68"/>
                </a:lnTo>
                <a:lnTo>
                  <a:pt x="421" y="67"/>
                </a:lnTo>
                <a:lnTo>
                  <a:pt x="420" y="66"/>
                </a:lnTo>
                <a:lnTo>
                  <a:pt x="418" y="65"/>
                </a:lnTo>
                <a:lnTo>
                  <a:pt x="416" y="64"/>
                </a:lnTo>
                <a:lnTo>
                  <a:pt x="414" y="64"/>
                </a:lnTo>
                <a:lnTo>
                  <a:pt x="412" y="63"/>
                </a:lnTo>
                <a:lnTo>
                  <a:pt x="411" y="64"/>
                </a:lnTo>
                <a:lnTo>
                  <a:pt x="409" y="64"/>
                </a:lnTo>
                <a:lnTo>
                  <a:pt x="406" y="65"/>
                </a:lnTo>
                <a:lnTo>
                  <a:pt x="402" y="67"/>
                </a:lnTo>
                <a:lnTo>
                  <a:pt x="398" y="70"/>
                </a:lnTo>
                <a:lnTo>
                  <a:pt x="393" y="73"/>
                </a:lnTo>
                <a:lnTo>
                  <a:pt x="389" y="76"/>
                </a:lnTo>
                <a:lnTo>
                  <a:pt x="384" y="80"/>
                </a:lnTo>
                <a:lnTo>
                  <a:pt x="380" y="83"/>
                </a:lnTo>
                <a:lnTo>
                  <a:pt x="376" y="87"/>
                </a:lnTo>
                <a:lnTo>
                  <a:pt x="372" y="91"/>
                </a:lnTo>
                <a:lnTo>
                  <a:pt x="368" y="95"/>
                </a:lnTo>
                <a:lnTo>
                  <a:pt x="365" y="99"/>
                </a:lnTo>
                <a:lnTo>
                  <a:pt x="371" y="80"/>
                </a:lnTo>
                <a:lnTo>
                  <a:pt x="372" y="75"/>
                </a:lnTo>
                <a:lnTo>
                  <a:pt x="373" y="72"/>
                </a:lnTo>
                <a:lnTo>
                  <a:pt x="373" y="71"/>
                </a:lnTo>
                <a:lnTo>
                  <a:pt x="373" y="71"/>
                </a:lnTo>
                <a:lnTo>
                  <a:pt x="372" y="70"/>
                </a:lnTo>
                <a:lnTo>
                  <a:pt x="371" y="70"/>
                </a:lnTo>
                <a:lnTo>
                  <a:pt x="370" y="69"/>
                </a:lnTo>
                <a:lnTo>
                  <a:pt x="367" y="69"/>
                </a:lnTo>
                <a:lnTo>
                  <a:pt x="363" y="69"/>
                </a:lnTo>
                <a:lnTo>
                  <a:pt x="359" y="70"/>
                </a:lnTo>
                <a:lnTo>
                  <a:pt x="353" y="72"/>
                </a:lnTo>
                <a:lnTo>
                  <a:pt x="346" y="74"/>
                </a:lnTo>
                <a:lnTo>
                  <a:pt x="339" y="78"/>
                </a:lnTo>
                <a:lnTo>
                  <a:pt x="333" y="82"/>
                </a:lnTo>
                <a:lnTo>
                  <a:pt x="326" y="86"/>
                </a:lnTo>
                <a:lnTo>
                  <a:pt x="319" y="92"/>
                </a:lnTo>
                <a:lnTo>
                  <a:pt x="323" y="95"/>
                </a:lnTo>
                <a:lnTo>
                  <a:pt x="333" y="88"/>
                </a:lnTo>
                <a:lnTo>
                  <a:pt x="337" y="86"/>
                </a:lnTo>
                <a:lnTo>
                  <a:pt x="339" y="84"/>
                </a:lnTo>
                <a:lnTo>
                  <a:pt x="343" y="83"/>
                </a:lnTo>
                <a:lnTo>
                  <a:pt x="345" y="82"/>
                </a:lnTo>
                <a:lnTo>
                  <a:pt x="346" y="82"/>
                </a:lnTo>
                <a:lnTo>
                  <a:pt x="347" y="82"/>
                </a:lnTo>
                <a:lnTo>
                  <a:pt x="348" y="83"/>
                </a:lnTo>
                <a:lnTo>
                  <a:pt x="349" y="84"/>
                </a:lnTo>
                <a:lnTo>
                  <a:pt x="349" y="85"/>
                </a:lnTo>
                <a:lnTo>
                  <a:pt x="349" y="87"/>
                </a:lnTo>
                <a:lnTo>
                  <a:pt x="348" y="91"/>
                </a:lnTo>
                <a:lnTo>
                  <a:pt x="342" y="111"/>
                </a:lnTo>
                <a:lnTo>
                  <a:pt x="335" y="132"/>
                </a:lnTo>
                <a:lnTo>
                  <a:pt x="325" y="162"/>
                </a:lnTo>
                <a:lnTo>
                  <a:pt x="346" y="162"/>
                </a:lnTo>
                <a:lnTo>
                  <a:pt x="353" y="141"/>
                </a:lnTo>
                <a:lnTo>
                  <a:pt x="356" y="131"/>
                </a:lnTo>
                <a:lnTo>
                  <a:pt x="359" y="123"/>
                </a:lnTo>
                <a:lnTo>
                  <a:pt x="361" y="117"/>
                </a:lnTo>
                <a:lnTo>
                  <a:pt x="362" y="113"/>
                </a:lnTo>
                <a:lnTo>
                  <a:pt x="365" y="110"/>
                </a:lnTo>
                <a:lnTo>
                  <a:pt x="367" y="107"/>
                </a:lnTo>
                <a:lnTo>
                  <a:pt x="370" y="103"/>
                </a:lnTo>
                <a:lnTo>
                  <a:pt x="374" y="99"/>
                </a:lnTo>
                <a:lnTo>
                  <a:pt x="377" y="96"/>
                </a:lnTo>
                <a:lnTo>
                  <a:pt x="381" y="92"/>
                </a:lnTo>
                <a:lnTo>
                  <a:pt x="385" y="90"/>
                </a:lnTo>
                <a:lnTo>
                  <a:pt x="388" y="87"/>
                </a:lnTo>
                <a:lnTo>
                  <a:pt x="392" y="85"/>
                </a:lnTo>
                <a:lnTo>
                  <a:pt x="396" y="84"/>
                </a:lnTo>
                <a:lnTo>
                  <a:pt x="400" y="82"/>
                </a:lnTo>
                <a:lnTo>
                  <a:pt x="406" y="81"/>
                </a:lnTo>
                <a:lnTo>
                  <a:pt x="411" y="80"/>
                </a:lnTo>
                <a:lnTo>
                  <a:pt x="415" y="78"/>
                </a:lnTo>
                <a:lnTo>
                  <a:pt x="418" y="77"/>
                </a:lnTo>
                <a:lnTo>
                  <a:pt x="420" y="76"/>
                </a:lnTo>
                <a:close/>
                <a:moveTo>
                  <a:pt x="150" y="30"/>
                </a:moveTo>
                <a:lnTo>
                  <a:pt x="150" y="30"/>
                </a:lnTo>
                <a:lnTo>
                  <a:pt x="149" y="32"/>
                </a:lnTo>
                <a:lnTo>
                  <a:pt x="149" y="33"/>
                </a:lnTo>
                <a:lnTo>
                  <a:pt x="150" y="33"/>
                </a:lnTo>
                <a:lnTo>
                  <a:pt x="150" y="34"/>
                </a:lnTo>
                <a:lnTo>
                  <a:pt x="151" y="35"/>
                </a:lnTo>
                <a:lnTo>
                  <a:pt x="152" y="35"/>
                </a:lnTo>
                <a:lnTo>
                  <a:pt x="153" y="36"/>
                </a:lnTo>
                <a:lnTo>
                  <a:pt x="154" y="36"/>
                </a:lnTo>
                <a:lnTo>
                  <a:pt x="155" y="36"/>
                </a:lnTo>
                <a:lnTo>
                  <a:pt x="157" y="36"/>
                </a:lnTo>
                <a:lnTo>
                  <a:pt x="158" y="35"/>
                </a:lnTo>
                <a:lnTo>
                  <a:pt x="160" y="34"/>
                </a:lnTo>
                <a:lnTo>
                  <a:pt x="162" y="33"/>
                </a:lnTo>
                <a:lnTo>
                  <a:pt x="196" y="0"/>
                </a:lnTo>
                <a:lnTo>
                  <a:pt x="170" y="0"/>
                </a:lnTo>
                <a:lnTo>
                  <a:pt x="150" y="30"/>
                </a:lnTo>
                <a:lnTo>
                  <a:pt x="150" y="30"/>
                </a:lnTo>
                <a:close/>
                <a:moveTo>
                  <a:pt x="148" y="45"/>
                </a:moveTo>
                <a:lnTo>
                  <a:pt x="148" y="45"/>
                </a:lnTo>
                <a:lnTo>
                  <a:pt x="143" y="41"/>
                </a:lnTo>
                <a:lnTo>
                  <a:pt x="137" y="37"/>
                </a:lnTo>
                <a:lnTo>
                  <a:pt x="131" y="35"/>
                </a:lnTo>
                <a:lnTo>
                  <a:pt x="125" y="32"/>
                </a:lnTo>
                <a:lnTo>
                  <a:pt x="118" y="31"/>
                </a:lnTo>
                <a:lnTo>
                  <a:pt x="111" y="29"/>
                </a:lnTo>
                <a:lnTo>
                  <a:pt x="103" y="28"/>
                </a:lnTo>
                <a:lnTo>
                  <a:pt x="95" y="28"/>
                </a:lnTo>
                <a:lnTo>
                  <a:pt x="88" y="28"/>
                </a:lnTo>
                <a:lnTo>
                  <a:pt x="82" y="29"/>
                </a:lnTo>
                <a:lnTo>
                  <a:pt x="75" y="30"/>
                </a:lnTo>
                <a:lnTo>
                  <a:pt x="69" y="31"/>
                </a:lnTo>
                <a:lnTo>
                  <a:pt x="63" y="33"/>
                </a:lnTo>
                <a:lnTo>
                  <a:pt x="57" y="34"/>
                </a:lnTo>
                <a:lnTo>
                  <a:pt x="52" y="36"/>
                </a:lnTo>
                <a:lnTo>
                  <a:pt x="46" y="39"/>
                </a:lnTo>
                <a:lnTo>
                  <a:pt x="41" y="42"/>
                </a:lnTo>
                <a:lnTo>
                  <a:pt x="36" y="44"/>
                </a:lnTo>
                <a:lnTo>
                  <a:pt x="31" y="48"/>
                </a:lnTo>
                <a:lnTo>
                  <a:pt x="27" y="51"/>
                </a:lnTo>
                <a:lnTo>
                  <a:pt x="22" y="55"/>
                </a:lnTo>
                <a:lnTo>
                  <a:pt x="18" y="59"/>
                </a:lnTo>
                <a:lnTo>
                  <a:pt x="15" y="63"/>
                </a:lnTo>
                <a:lnTo>
                  <a:pt x="12" y="67"/>
                </a:lnTo>
                <a:lnTo>
                  <a:pt x="9" y="71"/>
                </a:lnTo>
                <a:lnTo>
                  <a:pt x="6" y="76"/>
                </a:lnTo>
                <a:lnTo>
                  <a:pt x="4" y="81"/>
                </a:lnTo>
                <a:lnTo>
                  <a:pt x="2" y="85"/>
                </a:lnTo>
                <a:lnTo>
                  <a:pt x="1" y="90"/>
                </a:lnTo>
                <a:lnTo>
                  <a:pt x="0" y="94"/>
                </a:lnTo>
                <a:lnTo>
                  <a:pt x="0" y="99"/>
                </a:lnTo>
                <a:lnTo>
                  <a:pt x="0" y="104"/>
                </a:lnTo>
                <a:lnTo>
                  <a:pt x="0" y="107"/>
                </a:lnTo>
                <a:lnTo>
                  <a:pt x="0" y="109"/>
                </a:lnTo>
                <a:lnTo>
                  <a:pt x="0" y="112"/>
                </a:lnTo>
                <a:lnTo>
                  <a:pt x="1" y="115"/>
                </a:lnTo>
                <a:lnTo>
                  <a:pt x="3" y="118"/>
                </a:lnTo>
                <a:lnTo>
                  <a:pt x="4" y="121"/>
                </a:lnTo>
                <a:lnTo>
                  <a:pt x="6" y="123"/>
                </a:lnTo>
                <a:lnTo>
                  <a:pt x="8" y="126"/>
                </a:lnTo>
                <a:lnTo>
                  <a:pt x="9" y="128"/>
                </a:lnTo>
                <a:lnTo>
                  <a:pt x="10" y="130"/>
                </a:lnTo>
                <a:lnTo>
                  <a:pt x="12" y="131"/>
                </a:lnTo>
                <a:lnTo>
                  <a:pt x="13" y="132"/>
                </a:lnTo>
                <a:lnTo>
                  <a:pt x="15" y="133"/>
                </a:lnTo>
                <a:lnTo>
                  <a:pt x="17" y="133"/>
                </a:lnTo>
                <a:lnTo>
                  <a:pt x="18" y="133"/>
                </a:lnTo>
                <a:lnTo>
                  <a:pt x="20" y="134"/>
                </a:lnTo>
                <a:lnTo>
                  <a:pt x="22" y="133"/>
                </a:lnTo>
                <a:lnTo>
                  <a:pt x="22" y="133"/>
                </a:lnTo>
                <a:lnTo>
                  <a:pt x="24" y="133"/>
                </a:lnTo>
                <a:lnTo>
                  <a:pt x="25" y="132"/>
                </a:lnTo>
                <a:lnTo>
                  <a:pt x="26" y="131"/>
                </a:lnTo>
                <a:lnTo>
                  <a:pt x="27" y="130"/>
                </a:lnTo>
                <a:lnTo>
                  <a:pt x="27" y="128"/>
                </a:lnTo>
                <a:lnTo>
                  <a:pt x="27" y="127"/>
                </a:lnTo>
                <a:lnTo>
                  <a:pt x="27" y="125"/>
                </a:lnTo>
                <a:lnTo>
                  <a:pt x="26" y="124"/>
                </a:lnTo>
                <a:lnTo>
                  <a:pt x="24" y="122"/>
                </a:lnTo>
                <a:lnTo>
                  <a:pt x="21" y="120"/>
                </a:lnTo>
                <a:lnTo>
                  <a:pt x="18" y="118"/>
                </a:lnTo>
                <a:lnTo>
                  <a:pt x="15" y="116"/>
                </a:lnTo>
                <a:lnTo>
                  <a:pt x="13" y="114"/>
                </a:lnTo>
                <a:lnTo>
                  <a:pt x="11" y="111"/>
                </a:lnTo>
                <a:lnTo>
                  <a:pt x="9" y="109"/>
                </a:lnTo>
                <a:lnTo>
                  <a:pt x="9" y="106"/>
                </a:lnTo>
                <a:lnTo>
                  <a:pt x="8" y="103"/>
                </a:lnTo>
                <a:lnTo>
                  <a:pt x="8" y="99"/>
                </a:lnTo>
                <a:lnTo>
                  <a:pt x="8" y="96"/>
                </a:lnTo>
                <a:lnTo>
                  <a:pt x="9" y="92"/>
                </a:lnTo>
                <a:lnTo>
                  <a:pt x="9" y="88"/>
                </a:lnTo>
                <a:lnTo>
                  <a:pt x="10" y="85"/>
                </a:lnTo>
                <a:lnTo>
                  <a:pt x="12" y="81"/>
                </a:lnTo>
                <a:lnTo>
                  <a:pt x="14" y="77"/>
                </a:lnTo>
                <a:lnTo>
                  <a:pt x="16" y="73"/>
                </a:lnTo>
                <a:lnTo>
                  <a:pt x="19" y="70"/>
                </a:lnTo>
                <a:lnTo>
                  <a:pt x="22" y="66"/>
                </a:lnTo>
                <a:lnTo>
                  <a:pt x="25" y="62"/>
                </a:lnTo>
                <a:lnTo>
                  <a:pt x="28" y="59"/>
                </a:lnTo>
                <a:lnTo>
                  <a:pt x="32" y="56"/>
                </a:lnTo>
                <a:lnTo>
                  <a:pt x="36" y="53"/>
                </a:lnTo>
                <a:lnTo>
                  <a:pt x="40" y="50"/>
                </a:lnTo>
                <a:lnTo>
                  <a:pt x="44" y="47"/>
                </a:lnTo>
                <a:lnTo>
                  <a:pt x="49" y="45"/>
                </a:lnTo>
                <a:lnTo>
                  <a:pt x="53" y="43"/>
                </a:lnTo>
                <a:lnTo>
                  <a:pt x="58" y="41"/>
                </a:lnTo>
                <a:lnTo>
                  <a:pt x="63" y="39"/>
                </a:lnTo>
                <a:lnTo>
                  <a:pt x="68" y="38"/>
                </a:lnTo>
                <a:lnTo>
                  <a:pt x="73" y="37"/>
                </a:lnTo>
                <a:lnTo>
                  <a:pt x="78" y="36"/>
                </a:lnTo>
                <a:lnTo>
                  <a:pt x="84" y="36"/>
                </a:lnTo>
                <a:lnTo>
                  <a:pt x="89" y="36"/>
                </a:lnTo>
                <a:lnTo>
                  <a:pt x="95" y="36"/>
                </a:lnTo>
                <a:lnTo>
                  <a:pt x="101" y="37"/>
                </a:lnTo>
                <a:lnTo>
                  <a:pt x="106" y="38"/>
                </a:lnTo>
                <a:lnTo>
                  <a:pt x="112" y="39"/>
                </a:lnTo>
                <a:lnTo>
                  <a:pt x="117" y="42"/>
                </a:lnTo>
                <a:lnTo>
                  <a:pt x="122" y="44"/>
                </a:lnTo>
                <a:lnTo>
                  <a:pt x="126" y="47"/>
                </a:lnTo>
                <a:lnTo>
                  <a:pt x="130" y="51"/>
                </a:lnTo>
                <a:lnTo>
                  <a:pt x="134" y="55"/>
                </a:lnTo>
                <a:lnTo>
                  <a:pt x="137" y="59"/>
                </a:lnTo>
                <a:lnTo>
                  <a:pt x="139" y="63"/>
                </a:lnTo>
                <a:lnTo>
                  <a:pt x="142" y="68"/>
                </a:lnTo>
                <a:lnTo>
                  <a:pt x="143" y="73"/>
                </a:lnTo>
                <a:lnTo>
                  <a:pt x="145" y="78"/>
                </a:lnTo>
                <a:lnTo>
                  <a:pt x="145" y="84"/>
                </a:lnTo>
                <a:lnTo>
                  <a:pt x="146" y="90"/>
                </a:lnTo>
                <a:lnTo>
                  <a:pt x="145" y="95"/>
                </a:lnTo>
                <a:lnTo>
                  <a:pt x="145" y="99"/>
                </a:lnTo>
                <a:lnTo>
                  <a:pt x="144" y="104"/>
                </a:lnTo>
                <a:lnTo>
                  <a:pt x="143" y="108"/>
                </a:lnTo>
                <a:lnTo>
                  <a:pt x="142" y="113"/>
                </a:lnTo>
                <a:lnTo>
                  <a:pt x="140" y="117"/>
                </a:lnTo>
                <a:lnTo>
                  <a:pt x="139" y="121"/>
                </a:lnTo>
                <a:lnTo>
                  <a:pt x="136" y="124"/>
                </a:lnTo>
                <a:lnTo>
                  <a:pt x="134" y="128"/>
                </a:lnTo>
                <a:lnTo>
                  <a:pt x="131" y="132"/>
                </a:lnTo>
                <a:lnTo>
                  <a:pt x="129" y="135"/>
                </a:lnTo>
                <a:lnTo>
                  <a:pt x="125" y="138"/>
                </a:lnTo>
                <a:lnTo>
                  <a:pt x="122" y="141"/>
                </a:lnTo>
                <a:lnTo>
                  <a:pt x="119" y="144"/>
                </a:lnTo>
                <a:lnTo>
                  <a:pt x="115" y="146"/>
                </a:lnTo>
                <a:lnTo>
                  <a:pt x="111" y="148"/>
                </a:lnTo>
                <a:lnTo>
                  <a:pt x="107" y="150"/>
                </a:lnTo>
                <a:lnTo>
                  <a:pt x="103" y="152"/>
                </a:lnTo>
                <a:lnTo>
                  <a:pt x="99" y="153"/>
                </a:lnTo>
                <a:lnTo>
                  <a:pt x="94" y="155"/>
                </a:lnTo>
                <a:lnTo>
                  <a:pt x="90" y="155"/>
                </a:lnTo>
                <a:lnTo>
                  <a:pt x="85" y="156"/>
                </a:lnTo>
                <a:lnTo>
                  <a:pt x="80" y="156"/>
                </a:lnTo>
                <a:lnTo>
                  <a:pt x="75" y="156"/>
                </a:lnTo>
                <a:lnTo>
                  <a:pt x="71" y="156"/>
                </a:lnTo>
                <a:lnTo>
                  <a:pt x="66" y="156"/>
                </a:lnTo>
                <a:lnTo>
                  <a:pt x="61" y="155"/>
                </a:lnTo>
                <a:lnTo>
                  <a:pt x="56" y="155"/>
                </a:lnTo>
                <a:lnTo>
                  <a:pt x="59" y="150"/>
                </a:lnTo>
                <a:lnTo>
                  <a:pt x="62" y="145"/>
                </a:lnTo>
                <a:lnTo>
                  <a:pt x="64" y="139"/>
                </a:lnTo>
                <a:lnTo>
                  <a:pt x="67" y="133"/>
                </a:lnTo>
                <a:lnTo>
                  <a:pt x="69" y="127"/>
                </a:lnTo>
                <a:lnTo>
                  <a:pt x="71" y="120"/>
                </a:lnTo>
                <a:lnTo>
                  <a:pt x="74" y="112"/>
                </a:lnTo>
                <a:lnTo>
                  <a:pt x="76" y="104"/>
                </a:lnTo>
                <a:lnTo>
                  <a:pt x="84" y="73"/>
                </a:lnTo>
                <a:lnTo>
                  <a:pt x="86" y="66"/>
                </a:lnTo>
                <a:lnTo>
                  <a:pt x="88" y="59"/>
                </a:lnTo>
                <a:lnTo>
                  <a:pt x="90" y="52"/>
                </a:lnTo>
                <a:lnTo>
                  <a:pt x="93" y="46"/>
                </a:lnTo>
                <a:lnTo>
                  <a:pt x="84" y="47"/>
                </a:lnTo>
                <a:lnTo>
                  <a:pt x="76" y="49"/>
                </a:lnTo>
                <a:lnTo>
                  <a:pt x="69" y="50"/>
                </a:lnTo>
                <a:lnTo>
                  <a:pt x="62" y="50"/>
                </a:lnTo>
                <a:lnTo>
                  <a:pt x="61" y="55"/>
                </a:lnTo>
                <a:lnTo>
                  <a:pt x="64" y="55"/>
                </a:lnTo>
                <a:lnTo>
                  <a:pt x="66" y="55"/>
                </a:lnTo>
                <a:lnTo>
                  <a:pt x="67" y="56"/>
                </a:lnTo>
                <a:lnTo>
                  <a:pt x="67" y="56"/>
                </a:lnTo>
                <a:lnTo>
                  <a:pt x="68" y="56"/>
                </a:lnTo>
                <a:lnTo>
                  <a:pt x="68" y="57"/>
                </a:lnTo>
                <a:lnTo>
                  <a:pt x="69" y="59"/>
                </a:lnTo>
                <a:lnTo>
                  <a:pt x="68" y="61"/>
                </a:lnTo>
                <a:lnTo>
                  <a:pt x="68" y="63"/>
                </a:lnTo>
                <a:lnTo>
                  <a:pt x="58" y="99"/>
                </a:lnTo>
                <a:lnTo>
                  <a:pt x="50" y="128"/>
                </a:lnTo>
                <a:lnTo>
                  <a:pt x="47" y="136"/>
                </a:lnTo>
                <a:lnTo>
                  <a:pt x="45" y="142"/>
                </a:lnTo>
                <a:lnTo>
                  <a:pt x="42" y="147"/>
                </a:lnTo>
                <a:lnTo>
                  <a:pt x="40" y="150"/>
                </a:lnTo>
                <a:lnTo>
                  <a:pt x="39" y="151"/>
                </a:lnTo>
                <a:lnTo>
                  <a:pt x="38" y="152"/>
                </a:lnTo>
                <a:lnTo>
                  <a:pt x="37" y="154"/>
                </a:lnTo>
                <a:lnTo>
                  <a:pt x="36" y="154"/>
                </a:lnTo>
                <a:lnTo>
                  <a:pt x="34" y="155"/>
                </a:lnTo>
                <a:lnTo>
                  <a:pt x="31" y="155"/>
                </a:lnTo>
                <a:lnTo>
                  <a:pt x="22" y="156"/>
                </a:lnTo>
                <a:lnTo>
                  <a:pt x="19" y="161"/>
                </a:lnTo>
                <a:lnTo>
                  <a:pt x="36" y="161"/>
                </a:lnTo>
                <a:lnTo>
                  <a:pt x="48" y="161"/>
                </a:lnTo>
                <a:lnTo>
                  <a:pt x="60" y="162"/>
                </a:lnTo>
                <a:lnTo>
                  <a:pt x="74" y="163"/>
                </a:lnTo>
                <a:lnTo>
                  <a:pt x="82" y="163"/>
                </a:lnTo>
                <a:lnTo>
                  <a:pt x="87" y="163"/>
                </a:lnTo>
                <a:lnTo>
                  <a:pt x="92" y="163"/>
                </a:lnTo>
                <a:lnTo>
                  <a:pt x="97" y="162"/>
                </a:lnTo>
                <a:lnTo>
                  <a:pt x="101" y="161"/>
                </a:lnTo>
                <a:lnTo>
                  <a:pt x="106" y="160"/>
                </a:lnTo>
                <a:lnTo>
                  <a:pt x="111" y="158"/>
                </a:lnTo>
                <a:lnTo>
                  <a:pt x="116" y="157"/>
                </a:lnTo>
                <a:lnTo>
                  <a:pt x="121" y="155"/>
                </a:lnTo>
                <a:lnTo>
                  <a:pt x="126" y="153"/>
                </a:lnTo>
                <a:lnTo>
                  <a:pt x="130" y="150"/>
                </a:lnTo>
                <a:lnTo>
                  <a:pt x="135" y="147"/>
                </a:lnTo>
                <a:lnTo>
                  <a:pt x="139" y="144"/>
                </a:lnTo>
                <a:lnTo>
                  <a:pt x="143" y="141"/>
                </a:lnTo>
                <a:lnTo>
                  <a:pt x="147" y="137"/>
                </a:lnTo>
                <a:lnTo>
                  <a:pt x="151" y="132"/>
                </a:lnTo>
                <a:lnTo>
                  <a:pt x="154" y="128"/>
                </a:lnTo>
                <a:lnTo>
                  <a:pt x="157" y="123"/>
                </a:lnTo>
                <a:lnTo>
                  <a:pt x="160" y="118"/>
                </a:lnTo>
                <a:lnTo>
                  <a:pt x="162" y="113"/>
                </a:lnTo>
                <a:lnTo>
                  <a:pt x="165" y="108"/>
                </a:lnTo>
                <a:lnTo>
                  <a:pt x="166" y="102"/>
                </a:lnTo>
                <a:lnTo>
                  <a:pt x="167" y="97"/>
                </a:lnTo>
                <a:lnTo>
                  <a:pt x="168" y="91"/>
                </a:lnTo>
                <a:lnTo>
                  <a:pt x="168" y="85"/>
                </a:lnTo>
                <a:lnTo>
                  <a:pt x="168" y="80"/>
                </a:lnTo>
                <a:lnTo>
                  <a:pt x="167" y="74"/>
                </a:lnTo>
                <a:lnTo>
                  <a:pt x="165" y="68"/>
                </a:lnTo>
                <a:lnTo>
                  <a:pt x="163" y="63"/>
                </a:lnTo>
                <a:lnTo>
                  <a:pt x="160" y="58"/>
                </a:lnTo>
                <a:lnTo>
                  <a:pt x="157" y="53"/>
                </a:lnTo>
                <a:lnTo>
                  <a:pt x="153" y="49"/>
                </a:lnTo>
                <a:lnTo>
                  <a:pt x="148" y="45"/>
                </a:lnTo>
                <a:lnTo>
                  <a:pt x="148" y="45"/>
                </a:lnTo>
                <a:close/>
                <a:moveTo>
                  <a:pt x="311" y="15"/>
                </a:moveTo>
                <a:lnTo>
                  <a:pt x="311" y="15"/>
                </a:lnTo>
                <a:lnTo>
                  <a:pt x="311" y="13"/>
                </a:lnTo>
                <a:lnTo>
                  <a:pt x="310" y="12"/>
                </a:lnTo>
                <a:lnTo>
                  <a:pt x="309" y="10"/>
                </a:lnTo>
                <a:lnTo>
                  <a:pt x="307" y="9"/>
                </a:lnTo>
                <a:lnTo>
                  <a:pt x="305" y="8"/>
                </a:lnTo>
                <a:lnTo>
                  <a:pt x="303" y="7"/>
                </a:lnTo>
                <a:lnTo>
                  <a:pt x="299" y="7"/>
                </a:lnTo>
                <a:lnTo>
                  <a:pt x="296" y="7"/>
                </a:lnTo>
                <a:lnTo>
                  <a:pt x="292" y="7"/>
                </a:lnTo>
                <a:lnTo>
                  <a:pt x="288" y="7"/>
                </a:lnTo>
                <a:lnTo>
                  <a:pt x="285" y="8"/>
                </a:lnTo>
                <a:lnTo>
                  <a:pt x="281" y="9"/>
                </a:lnTo>
                <a:lnTo>
                  <a:pt x="278" y="9"/>
                </a:lnTo>
                <a:lnTo>
                  <a:pt x="274" y="10"/>
                </a:lnTo>
                <a:lnTo>
                  <a:pt x="270" y="12"/>
                </a:lnTo>
                <a:lnTo>
                  <a:pt x="266" y="14"/>
                </a:lnTo>
                <a:lnTo>
                  <a:pt x="263" y="15"/>
                </a:lnTo>
                <a:lnTo>
                  <a:pt x="259" y="17"/>
                </a:lnTo>
                <a:lnTo>
                  <a:pt x="256" y="19"/>
                </a:lnTo>
                <a:lnTo>
                  <a:pt x="253" y="21"/>
                </a:lnTo>
                <a:lnTo>
                  <a:pt x="250" y="23"/>
                </a:lnTo>
                <a:lnTo>
                  <a:pt x="247" y="26"/>
                </a:lnTo>
                <a:lnTo>
                  <a:pt x="244" y="28"/>
                </a:lnTo>
                <a:lnTo>
                  <a:pt x="242" y="31"/>
                </a:lnTo>
                <a:lnTo>
                  <a:pt x="240" y="34"/>
                </a:lnTo>
                <a:lnTo>
                  <a:pt x="237" y="38"/>
                </a:lnTo>
                <a:lnTo>
                  <a:pt x="235" y="41"/>
                </a:lnTo>
                <a:lnTo>
                  <a:pt x="233" y="45"/>
                </a:lnTo>
                <a:lnTo>
                  <a:pt x="231" y="50"/>
                </a:lnTo>
                <a:lnTo>
                  <a:pt x="230" y="54"/>
                </a:lnTo>
                <a:lnTo>
                  <a:pt x="228" y="59"/>
                </a:lnTo>
                <a:lnTo>
                  <a:pt x="227" y="64"/>
                </a:lnTo>
                <a:lnTo>
                  <a:pt x="209" y="123"/>
                </a:lnTo>
                <a:lnTo>
                  <a:pt x="208" y="129"/>
                </a:lnTo>
                <a:lnTo>
                  <a:pt x="206" y="135"/>
                </a:lnTo>
                <a:lnTo>
                  <a:pt x="206" y="139"/>
                </a:lnTo>
                <a:lnTo>
                  <a:pt x="206" y="144"/>
                </a:lnTo>
                <a:lnTo>
                  <a:pt x="206" y="146"/>
                </a:lnTo>
                <a:lnTo>
                  <a:pt x="206" y="148"/>
                </a:lnTo>
                <a:lnTo>
                  <a:pt x="207" y="151"/>
                </a:lnTo>
                <a:lnTo>
                  <a:pt x="208" y="152"/>
                </a:lnTo>
                <a:lnTo>
                  <a:pt x="209" y="154"/>
                </a:lnTo>
                <a:lnTo>
                  <a:pt x="210" y="156"/>
                </a:lnTo>
                <a:lnTo>
                  <a:pt x="212" y="158"/>
                </a:lnTo>
                <a:lnTo>
                  <a:pt x="213" y="159"/>
                </a:lnTo>
                <a:lnTo>
                  <a:pt x="215" y="161"/>
                </a:lnTo>
                <a:lnTo>
                  <a:pt x="218" y="162"/>
                </a:lnTo>
                <a:lnTo>
                  <a:pt x="220" y="163"/>
                </a:lnTo>
                <a:lnTo>
                  <a:pt x="223" y="164"/>
                </a:lnTo>
                <a:lnTo>
                  <a:pt x="225" y="164"/>
                </a:lnTo>
                <a:lnTo>
                  <a:pt x="228" y="165"/>
                </a:lnTo>
                <a:lnTo>
                  <a:pt x="231" y="165"/>
                </a:lnTo>
                <a:lnTo>
                  <a:pt x="235" y="165"/>
                </a:lnTo>
                <a:lnTo>
                  <a:pt x="238" y="165"/>
                </a:lnTo>
                <a:lnTo>
                  <a:pt x="242" y="165"/>
                </a:lnTo>
                <a:lnTo>
                  <a:pt x="246" y="164"/>
                </a:lnTo>
                <a:lnTo>
                  <a:pt x="250" y="163"/>
                </a:lnTo>
                <a:lnTo>
                  <a:pt x="254" y="162"/>
                </a:lnTo>
                <a:lnTo>
                  <a:pt x="259" y="160"/>
                </a:lnTo>
                <a:lnTo>
                  <a:pt x="262" y="158"/>
                </a:lnTo>
                <a:lnTo>
                  <a:pt x="266" y="156"/>
                </a:lnTo>
                <a:lnTo>
                  <a:pt x="270" y="154"/>
                </a:lnTo>
                <a:lnTo>
                  <a:pt x="274" y="151"/>
                </a:lnTo>
                <a:lnTo>
                  <a:pt x="278" y="148"/>
                </a:lnTo>
                <a:lnTo>
                  <a:pt x="281" y="145"/>
                </a:lnTo>
                <a:lnTo>
                  <a:pt x="285" y="142"/>
                </a:lnTo>
                <a:lnTo>
                  <a:pt x="288" y="138"/>
                </a:lnTo>
                <a:lnTo>
                  <a:pt x="291" y="134"/>
                </a:lnTo>
                <a:lnTo>
                  <a:pt x="294" y="130"/>
                </a:lnTo>
                <a:lnTo>
                  <a:pt x="296" y="125"/>
                </a:lnTo>
                <a:lnTo>
                  <a:pt x="299" y="121"/>
                </a:lnTo>
                <a:lnTo>
                  <a:pt x="301" y="117"/>
                </a:lnTo>
                <a:lnTo>
                  <a:pt x="302" y="112"/>
                </a:lnTo>
                <a:lnTo>
                  <a:pt x="303" y="108"/>
                </a:lnTo>
                <a:lnTo>
                  <a:pt x="304" y="103"/>
                </a:lnTo>
                <a:lnTo>
                  <a:pt x="305" y="99"/>
                </a:lnTo>
                <a:lnTo>
                  <a:pt x="305" y="94"/>
                </a:lnTo>
                <a:lnTo>
                  <a:pt x="305" y="91"/>
                </a:lnTo>
                <a:lnTo>
                  <a:pt x="305" y="88"/>
                </a:lnTo>
                <a:lnTo>
                  <a:pt x="304" y="86"/>
                </a:lnTo>
                <a:lnTo>
                  <a:pt x="303" y="84"/>
                </a:lnTo>
                <a:lnTo>
                  <a:pt x="303" y="81"/>
                </a:lnTo>
                <a:lnTo>
                  <a:pt x="301" y="79"/>
                </a:lnTo>
                <a:lnTo>
                  <a:pt x="300" y="77"/>
                </a:lnTo>
                <a:lnTo>
                  <a:pt x="299" y="76"/>
                </a:lnTo>
                <a:lnTo>
                  <a:pt x="297" y="74"/>
                </a:lnTo>
                <a:lnTo>
                  <a:pt x="296" y="73"/>
                </a:lnTo>
                <a:lnTo>
                  <a:pt x="294" y="72"/>
                </a:lnTo>
                <a:lnTo>
                  <a:pt x="292" y="71"/>
                </a:lnTo>
                <a:lnTo>
                  <a:pt x="290" y="70"/>
                </a:lnTo>
                <a:lnTo>
                  <a:pt x="287" y="70"/>
                </a:lnTo>
                <a:lnTo>
                  <a:pt x="285" y="70"/>
                </a:lnTo>
                <a:lnTo>
                  <a:pt x="283" y="69"/>
                </a:lnTo>
                <a:lnTo>
                  <a:pt x="278" y="70"/>
                </a:lnTo>
                <a:lnTo>
                  <a:pt x="273" y="71"/>
                </a:lnTo>
                <a:lnTo>
                  <a:pt x="268" y="72"/>
                </a:lnTo>
                <a:lnTo>
                  <a:pt x="263" y="74"/>
                </a:lnTo>
                <a:lnTo>
                  <a:pt x="257" y="77"/>
                </a:lnTo>
                <a:lnTo>
                  <a:pt x="251" y="80"/>
                </a:lnTo>
                <a:lnTo>
                  <a:pt x="246" y="84"/>
                </a:lnTo>
                <a:lnTo>
                  <a:pt x="240" y="88"/>
                </a:lnTo>
                <a:lnTo>
                  <a:pt x="252" y="50"/>
                </a:lnTo>
                <a:lnTo>
                  <a:pt x="254" y="41"/>
                </a:lnTo>
                <a:lnTo>
                  <a:pt x="257" y="34"/>
                </a:lnTo>
                <a:lnTo>
                  <a:pt x="259" y="29"/>
                </a:lnTo>
                <a:lnTo>
                  <a:pt x="261" y="26"/>
                </a:lnTo>
                <a:lnTo>
                  <a:pt x="262" y="25"/>
                </a:lnTo>
                <a:lnTo>
                  <a:pt x="263" y="23"/>
                </a:lnTo>
                <a:lnTo>
                  <a:pt x="264" y="22"/>
                </a:lnTo>
                <a:lnTo>
                  <a:pt x="266" y="22"/>
                </a:lnTo>
                <a:lnTo>
                  <a:pt x="267" y="21"/>
                </a:lnTo>
                <a:lnTo>
                  <a:pt x="269" y="20"/>
                </a:lnTo>
                <a:lnTo>
                  <a:pt x="271" y="20"/>
                </a:lnTo>
                <a:lnTo>
                  <a:pt x="272" y="20"/>
                </a:lnTo>
                <a:lnTo>
                  <a:pt x="277" y="20"/>
                </a:lnTo>
                <a:lnTo>
                  <a:pt x="282" y="21"/>
                </a:lnTo>
                <a:lnTo>
                  <a:pt x="292" y="22"/>
                </a:lnTo>
                <a:lnTo>
                  <a:pt x="298" y="22"/>
                </a:lnTo>
                <a:lnTo>
                  <a:pt x="301" y="22"/>
                </a:lnTo>
                <a:lnTo>
                  <a:pt x="303" y="22"/>
                </a:lnTo>
                <a:lnTo>
                  <a:pt x="306" y="21"/>
                </a:lnTo>
                <a:lnTo>
                  <a:pt x="308" y="20"/>
                </a:lnTo>
                <a:lnTo>
                  <a:pt x="309" y="19"/>
                </a:lnTo>
                <a:lnTo>
                  <a:pt x="310" y="18"/>
                </a:lnTo>
                <a:lnTo>
                  <a:pt x="311" y="16"/>
                </a:lnTo>
                <a:lnTo>
                  <a:pt x="311" y="15"/>
                </a:lnTo>
                <a:lnTo>
                  <a:pt x="311" y="15"/>
                </a:lnTo>
                <a:close/>
                <a:moveTo>
                  <a:pt x="251" y="88"/>
                </a:moveTo>
                <a:lnTo>
                  <a:pt x="251" y="88"/>
                </a:lnTo>
                <a:lnTo>
                  <a:pt x="256" y="85"/>
                </a:lnTo>
                <a:lnTo>
                  <a:pt x="260" y="83"/>
                </a:lnTo>
                <a:lnTo>
                  <a:pt x="263" y="83"/>
                </a:lnTo>
                <a:lnTo>
                  <a:pt x="264" y="82"/>
                </a:lnTo>
                <a:lnTo>
                  <a:pt x="266" y="82"/>
                </a:lnTo>
                <a:lnTo>
                  <a:pt x="268" y="82"/>
                </a:lnTo>
                <a:lnTo>
                  <a:pt x="271" y="82"/>
                </a:lnTo>
                <a:lnTo>
                  <a:pt x="273" y="83"/>
                </a:lnTo>
                <a:lnTo>
                  <a:pt x="275" y="84"/>
                </a:lnTo>
                <a:lnTo>
                  <a:pt x="277" y="85"/>
                </a:lnTo>
                <a:lnTo>
                  <a:pt x="278" y="87"/>
                </a:lnTo>
                <a:lnTo>
                  <a:pt x="279" y="88"/>
                </a:lnTo>
                <a:lnTo>
                  <a:pt x="280" y="90"/>
                </a:lnTo>
                <a:lnTo>
                  <a:pt x="281" y="92"/>
                </a:lnTo>
                <a:lnTo>
                  <a:pt x="282" y="96"/>
                </a:lnTo>
                <a:lnTo>
                  <a:pt x="282" y="99"/>
                </a:lnTo>
                <a:lnTo>
                  <a:pt x="282" y="104"/>
                </a:lnTo>
                <a:lnTo>
                  <a:pt x="281" y="109"/>
                </a:lnTo>
                <a:lnTo>
                  <a:pt x="280" y="114"/>
                </a:lnTo>
                <a:lnTo>
                  <a:pt x="279" y="119"/>
                </a:lnTo>
                <a:lnTo>
                  <a:pt x="277" y="124"/>
                </a:lnTo>
                <a:lnTo>
                  <a:pt x="275" y="129"/>
                </a:lnTo>
                <a:lnTo>
                  <a:pt x="272" y="133"/>
                </a:lnTo>
                <a:lnTo>
                  <a:pt x="269" y="138"/>
                </a:lnTo>
                <a:lnTo>
                  <a:pt x="266" y="143"/>
                </a:lnTo>
                <a:lnTo>
                  <a:pt x="263" y="147"/>
                </a:lnTo>
                <a:lnTo>
                  <a:pt x="259" y="150"/>
                </a:lnTo>
                <a:lnTo>
                  <a:pt x="256" y="153"/>
                </a:lnTo>
                <a:lnTo>
                  <a:pt x="253" y="155"/>
                </a:lnTo>
                <a:lnTo>
                  <a:pt x="249" y="156"/>
                </a:lnTo>
                <a:lnTo>
                  <a:pt x="245" y="157"/>
                </a:lnTo>
                <a:lnTo>
                  <a:pt x="241" y="158"/>
                </a:lnTo>
                <a:lnTo>
                  <a:pt x="238" y="158"/>
                </a:lnTo>
                <a:lnTo>
                  <a:pt x="235" y="157"/>
                </a:lnTo>
                <a:lnTo>
                  <a:pt x="232" y="155"/>
                </a:lnTo>
                <a:lnTo>
                  <a:pt x="230" y="154"/>
                </a:lnTo>
                <a:lnTo>
                  <a:pt x="227" y="152"/>
                </a:lnTo>
                <a:lnTo>
                  <a:pt x="226" y="149"/>
                </a:lnTo>
                <a:lnTo>
                  <a:pt x="225" y="147"/>
                </a:lnTo>
                <a:lnTo>
                  <a:pt x="225" y="144"/>
                </a:lnTo>
                <a:lnTo>
                  <a:pt x="225" y="140"/>
                </a:lnTo>
                <a:lnTo>
                  <a:pt x="225" y="136"/>
                </a:lnTo>
                <a:lnTo>
                  <a:pt x="226" y="132"/>
                </a:lnTo>
                <a:lnTo>
                  <a:pt x="227" y="128"/>
                </a:lnTo>
                <a:lnTo>
                  <a:pt x="228" y="124"/>
                </a:lnTo>
                <a:lnTo>
                  <a:pt x="229" y="119"/>
                </a:lnTo>
                <a:lnTo>
                  <a:pt x="231" y="115"/>
                </a:lnTo>
                <a:lnTo>
                  <a:pt x="233" y="111"/>
                </a:lnTo>
                <a:lnTo>
                  <a:pt x="235" y="107"/>
                </a:lnTo>
                <a:lnTo>
                  <a:pt x="237" y="104"/>
                </a:lnTo>
                <a:lnTo>
                  <a:pt x="240" y="100"/>
                </a:lnTo>
                <a:lnTo>
                  <a:pt x="242" y="97"/>
                </a:lnTo>
                <a:lnTo>
                  <a:pt x="244" y="94"/>
                </a:lnTo>
                <a:lnTo>
                  <a:pt x="247" y="92"/>
                </a:lnTo>
                <a:lnTo>
                  <a:pt x="249" y="90"/>
                </a:lnTo>
                <a:lnTo>
                  <a:pt x="251" y="88"/>
                </a:lnTo>
                <a:lnTo>
                  <a:pt x="251" y="88"/>
                </a:lnTo>
                <a:close/>
                <a:moveTo>
                  <a:pt x="591" y="73"/>
                </a:moveTo>
                <a:lnTo>
                  <a:pt x="591" y="73"/>
                </a:lnTo>
                <a:lnTo>
                  <a:pt x="590" y="72"/>
                </a:lnTo>
                <a:lnTo>
                  <a:pt x="588" y="71"/>
                </a:lnTo>
                <a:lnTo>
                  <a:pt x="584" y="70"/>
                </a:lnTo>
                <a:lnTo>
                  <a:pt x="580" y="69"/>
                </a:lnTo>
                <a:lnTo>
                  <a:pt x="575" y="69"/>
                </a:lnTo>
                <a:lnTo>
                  <a:pt x="572" y="69"/>
                </a:lnTo>
                <a:lnTo>
                  <a:pt x="568" y="69"/>
                </a:lnTo>
                <a:lnTo>
                  <a:pt x="565" y="70"/>
                </a:lnTo>
                <a:lnTo>
                  <a:pt x="562" y="71"/>
                </a:lnTo>
                <a:lnTo>
                  <a:pt x="558" y="71"/>
                </a:lnTo>
                <a:lnTo>
                  <a:pt x="555" y="72"/>
                </a:lnTo>
                <a:lnTo>
                  <a:pt x="552" y="74"/>
                </a:lnTo>
                <a:lnTo>
                  <a:pt x="548" y="76"/>
                </a:lnTo>
                <a:lnTo>
                  <a:pt x="546" y="77"/>
                </a:lnTo>
                <a:lnTo>
                  <a:pt x="542" y="79"/>
                </a:lnTo>
                <a:lnTo>
                  <a:pt x="539" y="81"/>
                </a:lnTo>
                <a:lnTo>
                  <a:pt x="536" y="84"/>
                </a:lnTo>
                <a:lnTo>
                  <a:pt x="534" y="86"/>
                </a:lnTo>
                <a:lnTo>
                  <a:pt x="531" y="89"/>
                </a:lnTo>
                <a:lnTo>
                  <a:pt x="528" y="92"/>
                </a:lnTo>
                <a:lnTo>
                  <a:pt x="525" y="95"/>
                </a:lnTo>
                <a:lnTo>
                  <a:pt x="521" y="101"/>
                </a:lnTo>
                <a:lnTo>
                  <a:pt x="517" y="107"/>
                </a:lnTo>
                <a:lnTo>
                  <a:pt x="514" y="113"/>
                </a:lnTo>
                <a:lnTo>
                  <a:pt x="512" y="119"/>
                </a:lnTo>
                <a:lnTo>
                  <a:pt x="509" y="125"/>
                </a:lnTo>
                <a:lnTo>
                  <a:pt x="508" y="131"/>
                </a:lnTo>
                <a:lnTo>
                  <a:pt x="507" y="137"/>
                </a:lnTo>
                <a:lnTo>
                  <a:pt x="507" y="143"/>
                </a:lnTo>
                <a:lnTo>
                  <a:pt x="507" y="145"/>
                </a:lnTo>
                <a:lnTo>
                  <a:pt x="507" y="148"/>
                </a:lnTo>
                <a:lnTo>
                  <a:pt x="508" y="151"/>
                </a:lnTo>
                <a:lnTo>
                  <a:pt x="508" y="153"/>
                </a:lnTo>
                <a:lnTo>
                  <a:pt x="509" y="155"/>
                </a:lnTo>
                <a:lnTo>
                  <a:pt x="510" y="156"/>
                </a:lnTo>
                <a:lnTo>
                  <a:pt x="511" y="158"/>
                </a:lnTo>
                <a:lnTo>
                  <a:pt x="512" y="160"/>
                </a:lnTo>
                <a:lnTo>
                  <a:pt x="514" y="161"/>
                </a:lnTo>
                <a:lnTo>
                  <a:pt x="515" y="162"/>
                </a:lnTo>
                <a:lnTo>
                  <a:pt x="517" y="163"/>
                </a:lnTo>
                <a:lnTo>
                  <a:pt x="519" y="164"/>
                </a:lnTo>
                <a:lnTo>
                  <a:pt x="521" y="164"/>
                </a:lnTo>
                <a:lnTo>
                  <a:pt x="523" y="165"/>
                </a:lnTo>
                <a:lnTo>
                  <a:pt x="525" y="165"/>
                </a:lnTo>
                <a:lnTo>
                  <a:pt x="528" y="165"/>
                </a:lnTo>
                <a:lnTo>
                  <a:pt x="531" y="165"/>
                </a:lnTo>
                <a:lnTo>
                  <a:pt x="534" y="164"/>
                </a:lnTo>
                <a:lnTo>
                  <a:pt x="537" y="164"/>
                </a:lnTo>
                <a:lnTo>
                  <a:pt x="541" y="163"/>
                </a:lnTo>
                <a:lnTo>
                  <a:pt x="544" y="162"/>
                </a:lnTo>
                <a:lnTo>
                  <a:pt x="548" y="161"/>
                </a:lnTo>
                <a:lnTo>
                  <a:pt x="555" y="158"/>
                </a:lnTo>
                <a:lnTo>
                  <a:pt x="563" y="155"/>
                </a:lnTo>
                <a:lnTo>
                  <a:pt x="571" y="151"/>
                </a:lnTo>
                <a:lnTo>
                  <a:pt x="579" y="145"/>
                </a:lnTo>
                <a:lnTo>
                  <a:pt x="588" y="139"/>
                </a:lnTo>
                <a:lnTo>
                  <a:pt x="583" y="134"/>
                </a:lnTo>
                <a:lnTo>
                  <a:pt x="575" y="139"/>
                </a:lnTo>
                <a:lnTo>
                  <a:pt x="567" y="143"/>
                </a:lnTo>
                <a:lnTo>
                  <a:pt x="561" y="146"/>
                </a:lnTo>
                <a:lnTo>
                  <a:pt x="556" y="148"/>
                </a:lnTo>
                <a:lnTo>
                  <a:pt x="552" y="149"/>
                </a:lnTo>
                <a:lnTo>
                  <a:pt x="549" y="150"/>
                </a:lnTo>
                <a:lnTo>
                  <a:pt x="546" y="151"/>
                </a:lnTo>
                <a:lnTo>
                  <a:pt x="543" y="151"/>
                </a:lnTo>
                <a:lnTo>
                  <a:pt x="540" y="151"/>
                </a:lnTo>
                <a:lnTo>
                  <a:pt x="537" y="150"/>
                </a:lnTo>
                <a:lnTo>
                  <a:pt x="535" y="149"/>
                </a:lnTo>
                <a:lnTo>
                  <a:pt x="533" y="148"/>
                </a:lnTo>
                <a:lnTo>
                  <a:pt x="532" y="147"/>
                </a:lnTo>
                <a:lnTo>
                  <a:pt x="532" y="146"/>
                </a:lnTo>
                <a:lnTo>
                  <a:pt x="531" y="143"/>
                </a:lnTo>
                <a:lnTo>
                  <a:pt x="530" y="140"/>
                </a:lnTo>
                <a:lnTo>
                  <a:pt x="530" y="137"/>
                </a:lnTo>
                <a:lnTo>
                  <a:pt x="530" y="131"/>
                </a:lnTo>
                <a:lnTo>
                  <a:pt x="531" y="125"/>
                </a:lnTo>
                <a:lnTo>
                  <a:pt x="554" y="117"/>
                </a:lnTo>
                <a:lnTo>
                  <a:pt x="562" y="114"/>
                </a:lnTo>
                <a:lnTo>
                  <a:pt x="567" y="112"/>
                </a:lnTo>
                <a:lnTo>
                  <a:pt x="574" y="108"/>
                </a:lnTo>
                <a:lnTo>
                  <a:pt x="581" y="105"/>
                </a:lnTo>
                <a:lnTo>
                  <a:pt x="586" y="101"/>
                </a:lnTo>
                <a:lnTo>
                  <a:pt x="588" y="99"/>
                </a:lnTo>
                <a:lnTo>
                  <a:pt x="590" y="98"/>
                </a:lnTo>
                <a:lnTo>
                  <a:pt x="593" y="94"/>
                </a:lnTo>
                <a:lnTo>
                  <a:pt x="594" y="93"/>
                </a:lnTo>
                <a:lnTo>
                  <a:pt x="595" y="90"/>
                </a:lnTo>
                <a:lnTo>
                  <a:pt x="596" y="89"/>
                </a:lnTo>
                <a:lnTo>
                  <a:pt x="596" y="87"/>
                </a:lnTo>
                <a:lnTo>
                  <a:pt x="596" y="85"/>
                </a:lnTo>
                <a:lnTo>
                  <a:pt x="597" y="84"/>
                </a:lnTo>
                <a:lnTo>
                  <a:pt x="596" y="82"/>
                </a:lnTo>
                <a:lnTo>
                  <a:pt x="596" y="80"/>
                </a:lnTo>
                <a:lnTo>
                  <a:pt x="596" y="79"/>
                </a:lnTo>
                <a:lnTo>
                  <a:pt x="595" y="77"/>
                </a:lnTo>
                <a:lnTo>
                  <a:pt x="594" y="76"/>
                </a:lnTo>
                <a:lnTo>
                  <a:pt x="593" y="75"/>
                </a:lnTo>
                <a:lnTo>
                  <a:pt x="593" y="74"/>
                </a:lnTo>
                <a:lnTo>
                  <a:pt x="591" y="73"/>
                </a:lnTo>
                <a:lnTo>
                  <a:pt x="591" y="73"/>
                </a:lnTo>
                <a:close/>
                <a:moveTo>
                  <a:pt x="568" y="101"/>
                </a:moveTo>
                <a:lnTo>
                  <a:pt x="568" y="101"/>
                </a:lnTo>
                <a:lnTo>
                  <a:pt x="565" y="103"/>
                </a:lnTo>
                <a:lnTo>
                  <a:pt x="561" y="105"/>
                </a:lnTo>
                <a:lnTo>
                  <a:pt x="557" y="108"/>
                </a:lnTo>
                <a:lnTo>
                  <a:pt x="553" y="110"/>
                </a:lnTo>
                <a:lnTo>
                  <a:pt x="549" y="112"/>
                </a:lnTo>
                <a:lnTo>
                  <a:pt x="544" y="114"/>
                </a:lnTo>
                <a:lnTo>
                  <a:pt x="533" y="118"/>
                </a:lnTo>
                <a:lnTo>
                  <a:pt x="535" y="112"/>
                </a:lnTo>
                <a:lnTo>
                  <a:pt x="537" y="106"/>
                </a:lnTo>
                <a:lnTo>
                  <a:pt x="539" y="99"/>
                </a:lnTo>
                <a:lnTo>
                  <a:pt x="542" y="93"/>
                </a:lnTo>
                <a:lnTo>
                  <a:pt x="545" y="90"/>
                </a:lnTo>
                <a:lnTo>
                  <a:pt x="547" y="86"/>
                </a:lnTo>
                <a:lnTo>
                  <a:pt x="551" y="84"/>
                </a:lnTo>
                <a:lnTo>
                  <a:pt x="554" y="81"/>
                </a:lnTo>
                <a:lnTo>
                  <a:pt x="556" y="80"/>
                </a:lnTo>
                <a:lnTo>
                  <a:pt x="559" y="79"/>
                </a:lnTo>
                <a:lnTo>
                  <a:pt x="561" y="78"/>
                </a:lnTo>
                <a:lnTo>
                  <a:pt x="564" y="78"/>
                </a:lnTo>
                <a:lnTo>
                  <a:pt x="566" y="78"/>
                </a:lnTo>
                <a:lnTo>
                  <a:pt x="569" y="79"/>
                </a:lnTo>
                <a:lnTo>
                  <a:pt x="571" y="80"/>
                </a:lnTo>
                <a:lnTo>
                  <a:pt x="572" y="81"/>
                </a:lnTo>
                <a:lnTo>
                  <a:pt x="574" y="82"/>
                </a:lnTo>
                <a:lnTo>
                  <a:pt x="575" y="84"/>
                </a:lnTo>
                <a:lnTo>
                  <a:pt x="575" y="86"/>
                </a:lnTo>
                <a:lnTo>
                  <a:pt x="576" y="88"/>
                </a:lnTo>
                <a:lnTo>
                  <a:pt x="575" y="90"/>
                </a:lnTo>
                <a:lnTo>
                  <a:pt x="575" y="92"/>
                </a:lnTo>
                <a:lnTo>
                  <a:pt x="574" y="93"/>
                </a:lnTo>
                <a:lnTo>
                  <a:pt x="574" y="95"/>
                </a:lnTo>
                <a:lnTo>
                  <a:pt x="573" y="96"/>
                </a:lnTo>
                <a:lnTo>
                  <a:pt x="571" y="98"/>
                </a:lnTo>
                <a:lnTo>
                  <a:pt x="568" y="101"/>
                </a:lnTo>
                <a:lnTo>
                  <a:pt x="568" y="101"/>
                </a:lnTo>
                <a:close/>
                <a:moveTo>
                  <a:pt x="775" y="9"/>
                </a:moveTo>
                <a:lnTo>
                  <a:pt x="775" y="9"/>
                </a:lnTo>
                <a:lnTo>
                  <a:pt x="773" y="8"/>
                </a:lnTo>
                <a:lnTo>
                  <a:pt x="771" y="7"/>
                </a:lnTo>
                <a:lnTo>
                  <a:pt x="769" y="6"/>
                </a:lnTo>
                <a:lnTo>
                  <a:pt x="766" y="6"/>
                </a:lnTo>
                <a:lnTo>
                  <a:pt x="760" y="6"/>
                </a:lnTo>
                <a:lnTo>
                  <a:pt x="755" y="7"/>
                </a:lnTo>
                <a:lnTo>
                  <a:pt x="749" y="9"/>
                </a:lnTo>
                <a:lnTo>
                  <a:pt x="743" y="10"/>
                </a:lnTo>
                <a:lnTo>
                  <a:pt x="736" y="12"/>
                </a:lnTo>
                <a:lnTo>
                  <a:pt x="731" y="15"/>
                </a:lnTo>
                <a:lnTo>
                  <a:pt x="725" y="18"/>
                </a:lnTo>
                <a:lnTo>
                  <a:pt x="720" y="21"/>
                </a:lnTo>
                <a:lnTo>
                  <a:pt x="715" y="25"/>
                </a:lnTo>
                <a:lnTo>
                  <a:pt x="711" y="29"/>
                </a:lnTo>
                <a:lnTo>
                  <a:pt x="708" y="34"/>
                </a:lnTo>
                <a:lnTo>
                  <a:pt x="704" y="38"/>
                </a:lnTo>
                <a:lnTo>
                  <a:pt x="701" y="44"/>
                </a:lnTo>
                <a:lnTo>
                  <a:pt x="698" y="51"/>
                </a:lnTo>
                <a:lnTo>
                  <a:pt x="694" y="60"/>
                </a:lnTo>
                <a:lnTo>
                  <a:pt x="691" y="70"/>
                </a:lnTo>
                <a:lnTo>
                  <a:pt x="686" y="69"/>
                </a:lnTo>
                <a:lnTo>
                  <a:pt x="682" y="69"/>
                </a:lnTo>
                <a:lnTo>
                  <a:pt x="678" y="69"/>
                </a:lnTo>
                <a:lnTo>
                  <a:pt x="674" y="70"/>
                </a:lnTo>
                <a:lnTo>
                  <a:pt x="671" y="71"/>
                </a:lnTo>
                <a:lnTo>
                  <a:pt x="667" y="71"/>
                </a:lnTo>
                <a:lnTo>
                  <a:pt x="663" y="73"/>
                </a:lnTo>
                <a:lnTo>
                  <a:pt x="659" y="74"/>
                </a:lnTo>
                <a:lnTo>
                  <a:pt x="655" y="77"/>
                </a:lnTo>
                <a:lnTo>
                  <a:pt x="650" y="79"/>
                </a:lnTo>
                <a:lnTo>
                  <a:pt x="646" y="81"/>
                </a:lnTo>
                <a:lnTo>
                  <a:pt x="642" y="84"/>
                </a:lnTo>
                <a:lnTo>
                  <a:pt x="638" y="88"/>
                </a:lnTo>
                <a:lnTo>
                  <a:pt x="634" y="91"/>
                </a:lnTo>
                <a:lnTo>
                  <a:pt x="630" y="95"/>
                </a:lnTo>
                <a:lnTo>
                  <a:pt x="626" y="99"/>
                </a:lnTo>
                <a:lnTo>
                  <a:pt x="623" y="104"/>
                </a:lnTo>
                <a:lnTo>
                  <a:pt x="619" y="109"/>
                </a:lnTo>
                <a:lnTo>
                  <a:pt x="616" y="114"/>
                </a:lnTo>
                <a:lnTo>
                  <a:pt x="613" y="119"/>
                </a:lnTo>
                <a:lnTo>
                  <a:pt x="611" y="124"/>
                </a:lnTo>
                <a:lnTo>
                  <a:pt x="609" y="128"/>
                </a:lnTo>
                <a:lnTo>
                  <a:pt x="607" y="133"/>
                </a:lnTo>
                <a:lnTo>
                  <a:pt x="606" y="137"/>
                </a:lnTo>
                <a:lnTo>
                  <a:pt x="605" y="141"/>
                </a:lnTo>
                <a:lnTo>
                  <a:pt x="605" y="145"/>
                </a:lnTo>
                <a:lnTo>
                  <a:pt x="605" y="148"/>
                </a:lnTo>
                <a:lnTo>
                  <a:pt x="605" y="150"/>
                </a:lnTo>
                <a:lnTo>
                  <a:pt x="606" y="152"/>
                </a:lnTo>
                <a:lnTo>
                  <a:pt x="607" y="154"/>
                </a:lnTo>
                <a:lnTo>
                  <a:pt x="607" y="156"/>
                </a:lnTo>
                <a:lnTo>
                  <a:pt x="608" y="157"/>
                </a:lnTo>
                <a:lnTo>
                  <a:pt x="609" y="159"/>
                </a:lnTo>
                <a:lnTo>
                  <a:pt x="610" y="161"/>
                </a:lnTo>
                <a:lnTo>
                  <a:pt x="612" y="161"/>
                </a:lnTo>
                <a:lnTo>
                  <a:pt x="613" y="163"/>
                </a:lnTo>
                <a:lnTo>
                  <a:pt x="615" y="164"/>
                </a:lnTo>
                <a:lnTo>
                  <a:pt x="616" y="164"/>
                </a:lnTo>
                <a:lnTo>
                  <a:pt x="618" y="165"/>
                </a:lnTo>
                <a:lnTo>
                  <a:pt x="620" y="165"/>
                </a:lnTo>
                <a:lnTo>
                  <a:pt x="623" y="166"/>
                </a:lnTo>
                <a:lnTo>
                  <a:pt x="628" y="165"/>
                </a:lnTo>
                <a:lnTo>
                  <a:pt x="633" y="164"/>
                </a:lnTo>
                <a:lnTo>
                  <a:pt x="638" y="163"/>
                </a:lnTo>
                <a:lnTo>
                  <a:pt x="644" y="161"/>
                </a:lnTo>
                <a:lnTo>
                  <a:pt x="647" y="159"/>
                </a:lnTo>
                <a:lnTo>
                  <a:pt x="650" y="157"/>
                </a:lnTo>
                <a:lnTo>
                  <a:pt x="657" y="153"/>
                </a:lnTo>
                <a:lnTo>
                  <a:pt x="664" y="148"/>
                </a:lnTo>
                <a:lnTo>
                  <a:pt x="672" y="141"/>
                </a:lnTo>
                <a:lnTo>
                  <a:pt x="668" y="155"/>
                </a:lnTo>
                <a:lnTo>
                  <a:pt x="666" y="158"/>
                </a:lnTo>
                <a:lnTo>
                  <a:pt x="666" y="161"/>
                </a:lnTo>
                <a:lnTo>
                  <a:pt x="666" y="161"/>
                </a:lnTo>
                <a:lnTo>
                  <a:pt x="667" y="162"/>
                </a:lnTo>
                <a:lnTo>
                  <a:pt x="667" y="163"/>
                </a:lnTo>
                <a:lnTo>
                  <a:pt x="668" y="164"/>
                </a:lnTo>
                <a:lnTo>
                  <a:pt x="669" y="165"/>
                </a:lnTo>
                <a:lnTo>
                  <a:pt x="671" y="165"/>
                </a:lnTo>
                <a:lnTo>
                  <a:pt x="672" y="166"/>
                </a:lnTo>
                <a:lnTo>
                  <a:pt x="674" y="166"/>
                </a:lnTo>
                <a:lnTo>
                  <a:pt x="678" y="165"/>
                </a:lnTo>
                <a:lnTo>
                  <a:pt x="683" y="164"/>
                </a:lnTo>
                <a:lnTo>
                  <a:pt x="688" y="162"/>
                </a:lnTo>
                <a:lnTo>
                  <a:pt x="694" y="160"/>
                </a:lnTo>
                <a:lnTo>
                  <a:pt x="699" y="157"/>
                </a:lnTo>
                <a:lnTo>
                  <a:pt x="706" y="154"/>
                </a:lnTo>
                <a:lnTo>
                  <a:pt x="714" y="149"/>
                </a:lnTo>
                <a:lnTo>
                  <a:pt x="723" y="143"/>
                </a:lnTo>
                <a:lnTo>
                  <a:pt x="718" y="139"/>
                </a:lnTo>
                <a:lnTo>
                  <a:pt x="707" y="146"/>
                </a:lnTo>
                <a:lnTo>
                  <a:pt x="703" y="148"/>
                </a:lnTo>
                <a:lnTo>
                  <a:pt x="699" y="150"/>
                </a:lnTo>
                <a:lnTo>
                  <a:pt x="696" y="151"/>
                </a:lnTo>
                <a:lnTo>
                  <a:pt x="694" y="151"/>
                </a:lnTo>
                <a:lnTo>
                  <a:pt x="692" y="151"/>
                </a:lnTo>
                <a:lnTo>
                  <a:pt x="691" y="151"/>
                </a:lnTo>
                <a:lnTo>
                  <a:pt x="690" y="150"/>
                </a:lnTo>
                <a:lnTo>
                  <a:pt x="690" y="149"/>
                </a:lnTo>
                <a:lnTo>
                  <a:pt x="690" y="149"/>
                </a:lnTo>
                <a:lnTo>
                  <a:pt x="689" y="147"/>
                </a:lnTo>
                <a:lnTo>
                  <a:pt x="690" y="145"/>
                </a:lnTo>
                <a:lnTo>
                  <a:pt x="690" y="141"/>
                </a:lnTo>
                <a:lnTo>
                  <a:pt x="693" y="131"/>
                </a:lnTo>
                <a:lnTo>
                  <a:pt x="713" y="65"/>
                </a:lnTo>
                <a:lnTo>
                  <a:pt x="720" y="43"/>
                </a:lnTo>
                <a:lnTo>
                  <a:pt x="722" y="37"/>
                </a:lnTo>
                <a:lnTo>
                  <a:pt x="724" y="33"/>
                </a:lnTo>
                <a:lnTo>
                  <a:pt x="726" y="29"/>
                </a:lnTo>
                <a:lnTo>
                  <a:pt x="727" y="26"/>
                </a:lnTo>
                <a:lnTo>
                  <a:pt x="729" y="24"/>
                </a:lnTo>
                <a:lnTo>
                  <a:pt x="731" y="22"/>
                </a:lnTo>
                <a:lnTo>
                  <a:pt x="733" y="22"/>
                </a:lnTo>
                <a:lnTo>
                  <a:pt x="735" y="21"/>
                </a:lnTo>
                <a:lnTo>
                  <a:pt x="737" y="20"/>
                </a:lnTo>
                <a:lnTo>
                  <a:pt x="740" y="20"/>
                </a:lnTo>
                <a:lnTo>
                  <a:pt x="745" y="20"/>
                </a:lnTo>
                <a:lnTo>
                  <a:pt x="753" y="21"/>
                </a:lnTo>
                <a:lnTo>
                  <a:pt x="761" y="22"/>
                </a:lnTo>
                <a:lnTo>
                  <a:pt x="767" y="22"/>
                </a:lnTo>
                <a:lnTo>
                  <a:pt x="769" y="22"/>
                </a:lnTo>
                <a:lnTo>
                  <a:pt x="772" y="22"/>
                </a:lnTo>
                <a:lnTo>
                  <a:pt x="774" y="21"/>
                </a:lnTo>
                <a:lnTo>
                  <a:pt x="775" y="20"/>
                </a:lnTo>
                <a:lnTo>
                  <a:pt x="777" y="19"/>
                </a:lnTo>
                <a:lnTo>
                  <a:pt x="778" y="18"/>
                </a:lnTo>
                <a:lnTo>
                  <a:pt x="778" y="16"/>
                </a:lnTo>
                <a:lnTo>
                  <a:pt x="778" y="14"/>
                </a:lnTo>
                <a:lnTo>
                  <a:pt x="778" y="13"/>
                </a:lnTo>
                <a:lnTo>
                  <a:pt x="778" y="11"/>
                </a:lnTo>
                <a:lnTo>
                  <a:pt x="777" y="10"/>
                </a:lnTo>
                <a:lnTo>
                  <a:pt x="775" y="9"/>
                </a:lnTo>
                <a:lnTo>
                  <a:pt x="775" y="9"/>
                </a:lnTo>
                <a:close/>
                <a:moveTo>
                  <a:pt x="681" y="104"/>
                </a:moveTo>
                <a:lnTo>
                  <a:pt x="681" y="104"/>
                </a:lnTo>
                <a:lnTo>
                  <a:pt x="678" y="114"/>
                </a:lnTo>
                <a:lnTo>
                  <a:pt x="676" y="122"/>
                </a:lnTo>
                <a:lnTo>
                  <a:pt x="673" y="128"/>
                </a:lnTo>
                <a:lnTo>
                  <a:pt x="672" y="130"/>
                </a:lnTo>
                <a:lnTo>
                  <a:pt x="671" y="131"/>
                </a:lnTo>
                <a:lnTo>
                  <a:pt x="668" y="136"/>
                </a:lnTo>
                <a:lnTo>
                  <a:pt x="663" y="139"/>
                </a:lnTo>
                <a:lnTo>
                  <a:pt x="659" y="143"/>
                </a:lnTo>
                <a:lnTo>
                  <a:pt x="653" y="146"/>
                </a:lnTo>
                <a:lnTo>
                  <a:pt x="650" y="148"/>
                </a:lnTo>
                <a:lnTo>
                  <a:pt x="646" y="149"/>
                </a:lnTo>
                <a:lnTo>
                  <a:pt x="643" y="150"/>
                </a:lnTo>
                <a:lnTo>
                  <a:pt x="640" y="150"/>
                </a:lnTo>
                <a:lnTo>
                  <a:pt x="637" y="150"/>
                </a:lnTo>
                <a:lnTo>
                  <a:pt x="635" y="149"/>
                </a:lnTo>
                <a:lnTo>
                  <a:pt x="633" y="148"/>
                </a:lnTo>
                <a:lnTo>
                  <a:pt x="631" y="147"/>
                </a:lnTo>
                <a:lnTo>
                  <a:pt x="629" y="145"/>
                </a:lnTo>
                <a:lnTo>
                  <a:pt x="628" y="143"/>
                </a:lnTo>
                <a:lnTo>
                  <a:pt x="627" y="140"/>
                </a:lnTo>
                <a:lnTo>
                  <a:pt x="627" y="137"/>
                </a:lnTo>
                <a:lnTo>
                  <a:pt x="627" y="134"/>
                </a:lnTo>
                <a:lnTo>
                  <a:pt x="627" y="131"/>
                </a:lnTo>
                <a:lnTo>
                  <a:pt x="628" y="128"/>
                </a:lnTo>
                <a:lnTo>
                  <a:pt x="629" y="124"/>
                </a:lnTo>
                <a:lnTo>
                  <a:pt x="630" y="120"/>
                </a:lnTo>
                <a:lnTo>
                  <a:pt x="632" y="117"/>
                </a:lnTo>
                <a:lnTo>
                  <a:pt x="633" y="112"/>
                </a:lnTo>
                <a:lnTo>
                  <a:pt x="635" y="108"/>
                </a:lnTo>
                <a:lnTo>
                  <a:pt x="638" y="104"/>
                </a:lnTo>
                <a:lnTo>
                  <a:pt x="640" y="101"/>
                </a:lnTo>
                <a:lnTo>
                  <a:pt x="642" y="97"/>
                </a:lnTo>
                <a:lnTo>
                  <a:pt x="644" y="94"/>
                </a:lnTo>
                <a:lnTo>
                  <a:pt x="646" y="92"/>
                </a:lnTo>
                <a:lnTo>
                  <a:pt x="649" y="89"/>
                </a:lnTo>
                <a:lnTo>
                  <a:pt x="651" y="87"/>
                </a:lnTo>
                <a:lnTo>
                  <a:pt x="653" y="86"/>
                </a:lnTo>
                <a:lnTo>
                  <a:pt x="658" y="83"/>
                </a:lnTo>
                <a:lnTo>
                  <a:pt x="660" y="82"/>
                </a:lnTo>
                <a:lnTo>
                  <a:pt x="663" y="81"/>
                </a:lnTo>
                <a:lnTo>
                  <a:pt x="665" y="81"/>
                </a:lnTo>
                <a:lnTo>
                  <a:pt x="667" y="80"/>
                </a:lnTo>
                <a:lnTo>
                  <a:pt x="670" y="80"/>
                </a:lnTo>
                <a:lnTo>
                  <a:pt x="672" y="80"/>
                </a:lnTo>
                <a:lnTo>
                  <a:pt x="675" y="80"/>
                </a:lnTo>
                <a:lnTo>
                  <a:pt x="678" y="80"/>
                </a:lnTo>
                <a:lnTo>
                  <a:pt x="688" y="82"/>
                </a:lnTo>
                <a:lnTo>
                  <a:pt x="681" y="104"/>
                </a:lnTo>
                <a:lnTo>
                  <a:pt x="681" y="104"/>
                </a:lnTo>
                <a:close/>
                <a:moveTo>
                  <a:pt x="491" y="73"/>
                </a:moveTo>
                <a:lnTo>
                  <a:pt x="491" y="73"/>
                </a:lnTo>
                <a:lnTo>
                  <a:pt x="490" y="72"/>
                </a:lnTo>
                <a:lnTo>
                  <a:pt x="488" y="71"/>
                </a:lnTo>
                <a:lnTo>
                  <a:pt x="485" y="70"/>
                </a:lnTo>
                <a:lnTo>
                  <a:pt x="480" y="69"/>
                </a:lnTo>
                <a:lnTo>
                  <a:pt x="476" y="69"/>
                </a:lnTo>
                <a:lnTo>
                  <a:pt x="472" y="69"/>
                </a:lnTo>
                <a:lnTo>
                  <a:pt x="468" y="69"/>
                </a:lnTo>
                <a:lnTo>
                  <a:pt x="465" y="70"/>
                </a:lnTo>
                <a:lnTo>
                  <a:pt x="462" y="71"/>
                </a:lnTo>
                <a:lnTo>
                  <a:pt x="458" y="71"/>
                </a:lnTo>
                <a:lnTo>
                  <a:pt x="455" y="72"/>
                </a:lnTo>
                <a:lnTo>
                  <a:pt x="452" y="74"/>
                </a:lnTo>
                <a:lnTo>
                  <a:pt x="449" y="76"/>
                </a:lnTo>
                <a:lnTo>
                  <a:pt x="445" y="77"/>
                </a:lnTo>
                <a:lnTo>
                  <a:pt x="442" y="79"/>
                </a:lnTo>
                <a:lnTo>
                  <a:pt x="440" y="81"/>
                </a:lnTo>
                <a:lnTo>
                  <a:pt x="436" y="84"/>
                </a:lnTo>
                <a:lnTo>
                  <a:pt x="434" y="86"/>
                </a:lnTo>
                <a:lnTo>
                  <a:pt x="431" y="89"/>
                </a:lnTo>
                <a:lnTo>
                  <a:pt x="428" y="92"/>
                </a:lnTo>
                <a:lnTo>
                  <a:pt x="425" y="95"/>
                </a:lnTo>
                <a:lnTo>
                  <a:pt x="421" y="101"/>
                </a:lnTo>
                <a:lnTo>
                  <a:pt x="417" y="107"/>
                </a:lnTo>
                <a:lnTo>
                  <a:pt x="414" y="113"/>
                </a:lnTo>
                <a:lnTo>
                  <a:pt x="412" y="119"/>
                </a:lnTo>
                <a:lnTo>
                  <a:pt x="409" y="125"/>
                </a:lnTo>
                <a:lnTo>
                  <a:pt x="408" y="131"/>
                </a:lnTo>
                <a:lnTo>
                  <a:pt x="407" y="137"/>
                </a:lnTo>
                <a:lnTo>
                  <a:pt x="407" y="143"/>
                </a:lnTo>
                <a:lnTo>
                  <a:pt x="407" y="145"/>
                </a:lnTo>
                <a:lnTo>
                  <a:pt x="407" y="148"/>
                </a:lnTo>
                <a:lnTo>
                  <a:pt x="407" y="151"/>
                </a:lnTo>
                <a:lnTo>
                  <a:pt x="408" y="153"/>
                </a:lnTo>
                <a:lnTo>
                  <a:pt x="409" y="155"/>
                </a:lnTo>
                <a:lnTo>
                  <a:pt x="410" y="156"/>
                </a:lnTo>
                <a:lnTo>
                  <a:pt x="411" y="158"/>
                </a:lnTo>
                <a:lnTo>
                  <a:pt x="412" y="160"/>
                </a:lnTo>
                <a:lnTo>
                  <a:pt x="413" y="161"/>
                </a:lnTo>
                <a:lnTo>
                  <a:pt x="415" y="162"/>
                </a:lnTo>
                <a:lnTo>
                  <a:pt x="417" y="163"/>
                </a:lnTo>
                <a:lnTo>
                  <a:pt x="419" y="164"/>
                </a:lnTo>
                <a:lnTo>
                  <a:pt x="421" y="164"/>
                </a:lnTo>
                <a:lnTo>
                  <a:pt x="423" y="165"/>
                </a:lnTo>
                <a:lnTo>
                  <a:pt x="425" y="165"/>
                </a:lnTo>
                <a:lnTo>
                  <a:pt x="428" y="165"/>
                </a:lnTo>
                <a:lnTo>
                  <a:pt x="431" y="165"/>
                </a:lnTo>
                <a:lnTo>
                  <a:pt x="434" y="164"/>
                </a:lnTo>
                <a:lnTo>
                  <a:pt x="437" y="164"/>
                </a:lnTo>
                <a:lnTo>
                  <a:pt x="441" y="163"/>
                </a:lnTo>
                <a:lnTo>
                  <a:pt x="445" y="162"/>
                </a:lnTo>
                <a:lnTo>
                  <a:pt x="448" y="161"/>
                </a:lnTo>
                <a:lnTo>
                  <a:pt x="455" y="158"/>
                </a:lnTo>
                <a:lnTo>
                  <a:pt x="463" y="155"/>
                </a:lnTo>
                <a:lnTo>
                  <a:pt x="471" y="151"/>
                </a:lnTo>
                <a:lnTo>
                  <a:pt x="479" y="145"/>
                </a:lnTo>
                <a:lnTo>
                  <a:pt x="488" y="139"/>
                </a:lnTo>
                <a:lnTo>
                  <a:pt x="483" y="134"/>
                </a:lnTo>
                <a:lnTo>
                  <a:pt x="475" y="139"/>
                </a:lnTo>
                <a:lnTo>
                  <a:pt x="467" y="143"/>
                </a:lnTo>
                <a:lnTo>
                  <a:pt x="461" y="146"/>
                </a:lnTo>
                <a:lnTo>
                  <a:pt x="456" y="148"/>
                </a:lnTo>
                <a:lnTo>
                  <a:pt x="452" y="149"/>
                </a:lnTo>
                <a:lnTo>
                  <a:pt x="449" y="150"/>
                </a:lnTo>
                <a:lnTo>
                  <a:pt x="446" y="151"/>
                </a:lnTo>
                <a:lnTo>
                  <a:pt x="443" y="151"/>
                </a:lnTo>
                <a:lnTo>
                  <a:pt x="440" y="151"/>
                </a:lnTo>
                <a:lnTo>
                  <a:pt x="437" y="150"/>
                </a:lnTo>
                <a:lnTo>
                  <a:pt x="435" y="149"/>
                </a:lnTo>
                <a:lnTo>
                  <a:pt x="433" y="148"/>
                </a:lnTo>
                <a:lnTo>
                  <a:pt x="432" y="147"/>
                </a:lnTo>
                <a:lnTo>
                  <a:pt x="432" y="146"/>
                </a:lnTo>
                <a:lnTo>
                  <a:pt x="431" y="143"/>
                </a:lnTo>
                <a:lnTo>
                  <a:pt x="430" y="140"/>
                </a:lnTo>
                <a:lnTo>
                  <a:pt x="430" y="137"/>
                </a:lnTo>
                <a:lnTo>
                  <a:pt x="430" y="131"/>
                </a:lnTo>
                <a:lnTo>
                  <a:pt x="431" y="125"/>
                </a:lnTo>
                <a:lnTo>
                  <a:pt x="454" y="117"/>
                </a:lnTo>
                <a:lnTo>
                  <a:pt x="462" y="114"/>
                </a:lnTo>
                <a:lnTo>
                  <a:pt x="467" y="112"/>
                </a:lnTo>
                <a:lnTo>
                  <a:pt x="474" y="108"/>
                </a:lnTo>
                <a:lnTo>
                  <a:pt x="481" y="105"/>
                </a:lnTo>
                <a:lnTo>
                  <a:pt x="486" y="101"/>
                </a:lnTo>
                <a:lnTo>
                  <a:pt x="488" y="99"/>
                </a:lnTo>
                <a:lnTo>
                  <a:pt x="490" y="98"/>
                </a:lnTo>
                <a:lnTo>
                  <a:pt x="493" y="94"/>
                </a:lnTo>
                <a:lnTo>
                  <a:pt x="494" y="93"/>
                </a:lnTo>
                <a:lnTo>
                  <a:pt x="495" y="90"/>
                </a:lnTo>
                <a:lnTo>
                  <a:pt x="496" y="89"/>
                </a:lnTo>
                <a:lnTo>
                  <a:pt x="496" y="87"/>
                </a:lnTo>
                <a:lnTo>
                  <a:pt x="496" y="85"/>
                </a:lnTo>
                <a:lnTo>
                  <a:pt x="496" y="84"/>
                </a:lnTo>
                <a:lnTo>
                  <a:pt x="496" y="82"/>
                </a:lnTo>
                <a:lnTo>
                  <a:pt x="496" y="80"/>
                </a:lnTo>
                <a:lnTo>
                  <a:pt x="496" y="79"/>
                </a:lnTo>
                <a:lnTo>
                  <a:pt x="495" y="77"/>
                </a:lnTo>
                <a:lnTo>
                  <a:pt x="494" y="76"/>
                </a:lnTo>
                <a:lnTo>
                  <a:pt x="493" y="75"/>
                </a:lnTo>
                <a:lnTo>
                  <a:pt x="492" y="74"/>
                </a:lnTo>
                <a:lnTo>
                  <a:pt x="491" y="73"/>
                </a:lnTo>
                <a:lnTo>
                  <a:pt x="491" y="73"/>
                </a:lnTo>
                <a:close/>
                <a:moveTo>
                  <a:pt x="468" y="101"/>
                </a:moveTo>
                <a:lnTo>
                  <a:pt x="468" y="101"/>
                </a:lnTo>
                <a:lnTo>
                  <a:pt x="465" y="103"/>
                </a:lnTo>
                <a:lnTo>
                  <a:pt x="461" y="105"/>
                </a:lnTo>
                <a:lnTo>
                  <a:pt x="458" y="108"/>
                </a:lnTo>
                <a:lnTo>
                  <a:pt x="453" y="110"/>
                </a:lnTo>
                <a:lnTo>
                  <a:pt x="449" y="112"/>
                </a:lnTo>
                <a:lnTo>
                  <a:pt x="444" y="114"/>
                </a:lnTo>
                <a:lnTo>
                  <a:pt x="433" y="118"/>
                </a:lnTo>
                <a:lnTo>
                  <a:pt x="435" y="112"/>
                </a:lnTo>
                <a:lnTo>
                  <a:pt x="437" y="106"/>
                </a:lnTo>
                <a:lnTo>
                  <a:pt x="440" y="99"/>
                </a:lnTo>
                <a:lnTo>
                  <a:pt x="442" y="93"/>
                </a:lnTo>
                <a:lnTo>
                  <a:pt x="445" y="90"/>
                </a:lnTo>
                <a:lnTo>
                  <a:pt x="448" y="86"/>
                </a:lnTo>
                <a:lnTo>
                  <a:pt x="450" y="84"/>
                </a:lnTo>
                <a:lnTo>
                  <a:pt x="454" y="81"/>
                </a:lnTo>
                <a:lnTo>
                  <a:pt x="456" y="80"/>
                </a:lnTo>
                <a:lnTo>
                  <a:pt x="459" y="79"/>
                </a:lnTo>
                <a:lnTo>
                  <a:pt x="462" y="78"/>
                </a:lnTo>
                <a:lnTo>
                  <a:pt x="464" y="78"/>
                </a:lnTo>
                <a:lnTo>
                  <a:pt x="467" y="78"/>
                </a:lnTo>
                <a:lnTo>
                  <a:pt x="469" y="79"/>
                </a:lnTo>
                <a:lnTo>
                  <a:pt x="471" y="80"/>
                </a:lnTo>
                <a:lnTo>
                  <a:pt x="472" y="81"/>
                </a:lnTo>
                <a:lnTo>
                  <a:pt x="474" y="82"/>
                </a:lnTo>
                <a:lnTo>
                  <a:pt x="475" y="84"/>
                </a:lnTo>
                <a:lnTo>
                  <a:pt x="476" y="86"/>
                </a:lnTo>
                <a:lnTo>
                  <a:pt x="476" y="88"/>
                </a:lnTo>
                <a:lnTo>
                  <a:pt x="476" y="90"/>
                </a:lnTo>
                <a:lnTo>
                  <a:pt x="475" y="92"/>
                </a:lnTo>
                <a:lnTo>
                  <a:pt x="474" y="93"/>
                </a:lnTo>
                <a:lnTo>
                  <a:pt x="474" y="95"/>
                </a:lnTo>
                <a:lnTo>
                  <a:pt x="472" y="96"/>
                </a:lnTo>
                <a:lnTo>
                  <a:pt x="471" y="98"/>
                </a:lnTo>
                <a:lnTo>
                  <a:pt x="468" y="101"/>
                </a:lnTo>
                <a:lnTo>
                  <a:pt x="468" y="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341313" y="938213"/>
            <a:ext cx="8461375" cy="5580062"/>
          </a:xfrm>
          <a:prstGeom prst="roundRect">
            <a:avLst>
              <a:gd name="adj" fmla="val 3005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708" r:id="rId12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함초롬돋움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 pitchFamily="50" charset="-127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Freeform 4"/>
          <p:cNvSpPr>
            <a:spLocks noChangeArrowheads="1"/>
          </p:cNvSpPr>
          <p:nvPr/>
        </p:nvSpPr>
        <p:spPr bwMode="auto">
          <a:xfrm>
            <a:off x="6300788" y="1009650"/>
            <a:ext cx="2841625" cy="815975"/>
          </a:xfrm>
          <a:custGeom>
            <a:avLst/>
            <a:gdLst>
              <a:gd name="T0" fmla="*/ 658 w 1790"/>
              <a:gd name="T1" fmla="*/ 0 h 514"/>
              <a:gd name="T2" fmla="*/ 929 w 1790"/>
              <a:gd name="T3" fmla="*/ 199 h 514"/>
              <a:gd name="T4" fmla="*/ 1041 w 1790"/>
              <a:gd name="T5" fmla="*/ 150 h 514"/>
              <a:gd name="T6" fmla="*/ 1161 w 1790"/>
              <a:gd name="T7" fmla="*/ 208 h 514"/>
              <a:gd name="T8" fmla="*/ 1265 w 1790"/>
              <a:gd name="T9" fmla="*/ 184 h 514"/>
              <a:gd name="T10" fmla="*/ 1499 w 1790"/>
              <a:gd name="T11" fmla="*/ 374 h 514"/>
              <a:gd name="T12" fmla="*/ 1566 w 1790"/>
              <a:gd name="T13" fmla="*/ 366 h 514"/>
              <a:gd name="T14" fmla="*/ 1767 w 1790"/>
              <a:gd name="T15" fmla="*/ 448 h 514"/>
              <a:gd name="T16" fmla="*/ 1790 w 1790"/>
              <a:gd name="T17" fmla="*/ 474 h 514"/>
              <a:gd name="T18" fmla="*/ 1790 w 1790"/>
              <a:gd name="T19" fmla="*/ 486 h 514"/>
              <a:gd name="T20" fmla="*/ 1790 w 1790"/>
              <a:gd name="T21" fmla="*/ 492 h 514"/>
              <a:gd name="T22" fmla="*/ 1790 w 1790"/>
              <a:gd name="T23" fmla="*/ 496 h 514"/>
              <a:gd name="T24" fmla="*/ 1790 w 1790"/>
              <a:gd name="T25" fmla="*/ 508 h 514"/>
              <a:gd name="T26" fmla="*/ 1790 w 1790"/>
              <a:gd name="T27" fmla="*/ 514 h 514"/>
              <a:gd name="T28" fmla="*/ 1767 w 1790"/>
              <a:gd name="T29" fmla="*/ 487 h 514"/>
              <a:gd name="T30" fmla="*/ 1566 w 1790"/>
              <a:gd name="T31" fmla="*/ 406 h 514"/>
              <a:gd name="T32" fmla="*/ 1499 w 1790"/>
              <a:gd name="T33" fmla="*/ 415 h 514"/>
              <a:gd name="T34" fmla="*/ 1265 w 1790"/>
              <a:gd name="T35" fmla="*/ 224 h 514"/>
              <a:gd name="T36" fmla="*/ 1161 w 1790"/>
              <a:gd name="T37" fmla="*/ 249 h 514"/>
              <a:gd name="T38" fmla="*/ 1041 w 1790"/>
              <a:gd name="T39" fmla="*/ 190 h 514"/>
              <a:gd name="T40" fmla="*/ 929 w 1790"/>
              <a:gd name="T41" fmla="*/ 239 h 514"/>
              <a:gd name="T42" fmla="*/ 658 w 1790"/>
              <a:gd name="T43" fmla="*/ 39 h 514"/>
              <a:gd name="T44" fmla="*/ 384 w 1790"/>
              <a:gd name="T45" fmla="*/ 247 h 514"/>
              <a:gd name="T46" fmla="*/ 330 w 1790"/>
              <a:gd name="T47" fmla="*/ 240 h 514"/>
              <a:gd name="T48" fmla="*/ 130 w 1790"/>
              <a:gd name="T49" fmla="*/ 412 h 514"/>
              <a:gd name="T50" fmla="*/ 70 w 1790"/>
              <a:gd name="T51" fmla="*/ 377 h 514"/>
              <a:gd name="T52" fmla="*/ 0 w 1790"/>
              <a:gd name="T53" fmla="*/ 437 h 514"/>
              <a:gd name="T54" fmla="*/ 0 w 1790"/>
              <a:gd name="T55" fmla="*/ 431 h 514"/>
              <a:gd name="T56" fmla="*/ 0 w 1790"/>
              <a:gd name="T57" fmla="*/ 431 h 514"/>
              <a:gd name="T58" fmla="*/ 0 w 1790"/>
              <a:gd name="T59" fmla="*/ 420 h 514"/>
              <a:gd name="T60" fmla="*/ 1 w 1790"/>
              <a:gd name="T61" fmla="*/ 418 h 514"/>
              <a:gd name="T62" fmla="*/ 0 w 1790"/>
              <a:gd name="T63" fmla="*/ 419 h 514"/>
              <a:gd name="T64" fmla="*/ 0 w 1790"/>
              <a:gd name="T65" fmla="*/ 408 h 514"/>
              <a:gd name="T66" fmla="*/ 70 w 1790"/>
              <a:gd name="T67" fmla="*/ 336 h 514"/>
              <a:gd name="T68" fmla="*/ 130 w 1790"/>
              <a:gd name="T69" fmla="*/ 373 h 514"/>
              <a:gd name="T70" fmla="*/ 330 w 1790"/>
              <a:gd name="T71" fmla="*/ 201 h 514"/>
              <a:gd name="T72" fmla="*/ 384 w 1790"/>
              <a:gd name="T73" fmla="*/ 208 h 514"/>
              <a:gd name="T74" fmla="*/ 658 w 1790"/>
              <a:gd name="T75" fmla="*/ 0 h 514"/>
              <a:gd name="T76" fmla="*/ 658 w 1790"/>
              <a:gd name="T77" fmla="*/ 0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90" h="514">
                <a:moveTo>
                  <a:pt x="658" y="0"/>
                </a:moveTo>
                <a:cubicBezTo>
                  <a:pt x="784" y="0"/>
                  <a:pt x="890" y="84"/>
                  <a:pt x="929" y="199"/>
                </a:cubicBezTo>
                <a:cubicBezTo>
                  <a:pt x="958" y="169"/>
                  <a:pt x="996" y="150"/>
                  <a:pt x="1041" y="150"/>
                </a:cubicBezTo>
                <a:cubicBezTo>
                  <a:pt x="1090" y="150"/>
                  <a:pt x="1133" y="173"/>
                  <a:pt x="1161" y="208"/>
                </a:cubicBezTo>
                <a:cubicBezTo>
                  <a:pt x="1193" y="193"/>
                  <a:pt x="1229" y="184"/>
                  <a:pt x="1265" y="184"/>
                </a:cubicBezTo>
                <a:cubicBezTo>
                  <a:pt x="1379" y="184"/>
                  <a:pt x="1474" y="266"/>
                  <a:pt x="1499" y="374"/>
                </a:cubicBezTo>
                <a:cubicBezTo>
                  <a:pt x="1520" y="369"/>
                  <a:pt x="1542" y="366"/>
                  <a:pt x="1566" y="366"/>
                </a:cubicBezTo>
                <a:cubicBezTo>
                  <a:pt x="1644" y="366"/>
                  <a:pt x="1715" y="397"/>
                  <a:pt x="1767" y="448"/>
                </a:cubicBezTo>
                <a:lnTo>
                  <a:pt x="1790" y="474"/>
                </a:lnTo>
                <a:lnTo>
                  <a:pt x="1790" y="486"/>
                </a:lnTo>
                <a:lnTo>
                  <a:pt x="1790" y="492"/>
                </a:lnTo>
                <a:lnTo>
                  <a:pt x="1790" y="496"/>
                </a:lnTo>
                <a:lnTo>
                  <a:pt x="1790" y="508"/>
                </a:lnTo>
                <a:lnTo>
                  <a:pt x="1790" y="514"/>
                </a:lnTo>
                <a:lnTo>
                  <a:pt x="1767" y="487"/>
                </a:lnTo>
                <a:cubicBezTo>
                  <a:pt x="1715" y="437"/>
                  <a:pt x="1644" y="406"/>
                  <a:pt x="1566" y="406"/>
                </a:cubicBezTo>
                <a:cubicBezTo>
                  <a:pt x="1542" y="406"/>
                  <a:pt x="1520" y="410"/>
                  <a:pt x="1499" y="415"/>
                </a:cubicBezTo>
                <a:cubicBezTo>
                  <a:pt x="1474" y="305"/>
                  <a:pt x="1379" y="224"/>
                  <a:pt x="1265" y="224"/>
                </a:cubicBezTo>
                <a:cubicBezTo>
                  <a:pt x="1229" y="224"/>
                  <a:pt x="1193" y="232"/>
                  <a:pt x="1161" y="249"/>
                </a:cubicBezTo>
                <a:cubicBezTo>
                  <a:pt x="1133" y="212"/>
                  <a:pt x="1090" y="190"/>
                  <a:pt x="1041" y="190"/>
                </a:cubicBezTo>
                <a:cubicBezTo>
                  <a:pt x="996" y="190"/>
                  <a:pt x="958" y="209"/>
                  <a:pt x="929" y="239"/>
                </a:cubicBezTo>
                <a:cubicBezTo>
                  <a:pt x="890" y="123"/>
                  <a:pt x="784" y="39"/>
                  <a:pt x="658" y="39"/>
                </a:cubicBezTo>
                <a:cubicBezTo>
                  <a:pt x="528" y="39"/>
                  <a:pt x="419" y="127"/>
                  <a:pt x="384" y="247"/>
                </a:cubicBezTo>
                <a:cubicBezTo>
                  <a:pt x="367" y="242"/>
                  <a:pt x="349" y="240"/>
                  <a:pt x="330" y="240"/>
                </a:cubicBezTo>
                <a:cubicBezTo>
                  <a:pt x="230" y="240"/>
                  <a:pt x="147" y="314"/>
                  <a:pt x="130" y="412"/>
                </a:cubicBezTo>
                <a:cubicBezTo>
                  <a:pt x="118" y="391"/>
                  <a:pt x="95" y="377"/>
                  <a:pt x="70" y="377"/>
                </a:cubicBezTo>
                <a:cubicBezTo>
                  <a:pt x="35" y="377"/>
                  <a:pt x="7" y="403"/>
                  <a:pt x="0" y="437"/>
                </a:cubicBezTo>
                <a:lnTo>
                  <a:pt x="0" y="431"/>
                </a:lnTo>
                <a:lnTo>
                  <a:pt x="0" y="431"/>
                </a:lnTo>
                <a:cubicBezTo>
                  <a:pt x="0" y="427"/>
                  <a:pt x="0" y="424"/>
                  <a:pt x="0" y="420"/>
                </a:cubicBezTo>
                <a:lnTo>
                  <a:pt x="1" y="418"/>
                </a:lnTo>
                <a:lnTo>
                  <a:pt x="0" y="419"/>
                </a:lnTo>
                <a:cubicBezTo>
                  <a:pt x="0" y="416"/>
                  <a:pt x="0" y="412"/>
                  <a:pt x="0" y="408"/>
                </a:cubicBezTo>
                <a:cubicBezTo>
                  <a:pt x="0" y="369"/>
                  <a:pt x="32" y="336"/>
                  <a:pt x="70" y="336"/>
                </a:cubicBezTo>
                <a:cubicBezTo>
                  <a:pt x="95" y="336"/>
                  <a:pt x="118" y="351"/>
                  <a:pt x="130" y="373"/>
                </a:cubicBezTo>
                <a:cubicBezTo>
                  <a:pt x="147" y="275"/>
                  <a:pt x="230" y="201"/>
                  <a:pt x="330" y="201"/>
                </a:cubicBezTo>
                <a:cubicBezTo>
                  <a:pt x="349" y="201"/>
                  <a:pt x="367" y="203"/>
                  <a:pt x="384" y="208"/>
                </a:cubicBezTo>
                <a:cubicBezTo>
                  <a:pt x="419" y="87"/>
                  <a:pt x="528" y="0"/>
                  <a:pt x="658" y="0"/>
                </a:cubicBezTo>
                <a:lnTo>
                  <a:pt x="6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6149" name="Freeform 5"/>
          <p:cNvSpPr>
            <a:spLocks noChangeArrowheads="1"/>
          </p:cNvSpPr>
          <p:nvPr/>
        </p:nvSpPr>
        <p:spPr bwMode="auto">
          <a:xfrm>
            <a:off x="7658100" y="317500"/>
            <a:ext cx="1235075" cy="263525"/>
          </a:xfrm>
          <a:custGeom>
            <a:avLst/>
            <a:gdLst>
              <a:gd name="T0" fmla="*/ 409 w 778"/>
              <a:gd name="T1" fmla="*/ 64 h 166"/>
              <a:gd name="T2" fmla="*/ 373 w 778"/>
              <a:gd name="T3" fmla="*/ 71 h 166"/>
              <a:gd name="T4" fmla="*/ 339 w 778"/>
              <a:gd name="T5" fmla="*/ 84 h 166"/>
              <a:gd name="T6" fmla="*/ 359 w 778"/>
              <a:gd name="T7" fmla="*/ 123 h 166"/>
              <a:gd name="T8" fmla="*/ 415 w 778"/>
              <a:gd name="T9" fmla="*/ 78 h 166"/>
              <a:gd name="T10" fmla="*/ 160 w 778"/>
              <a:gd name="T11" fmla="*/ 34 h 166"/>
              <a:gd name="T12" fmla="*/ 88 w 778"/>
              <a:gd name="T13" fmla="*/ 28 h 166"/>
              <a:gd name="T14" fmla="*/ 9 w 778"/>
              <a:gd name="T15" fmla="*/ 71 h 166"/>
              <a:gd name="T16" fmla="*/ 9 w 778"/>
              <a:gd name="T17" fmla="*/ 128 h 166"/>
              <a:gd name="T18" fmla="*/ 27 w 778"/>
              <a:gd name="T19" fmla="*/ 125 h 166"/>
              <a:gd name="T20" fmla="*/ 12 w 778"/>
              <a:gd name="T21" fmla="*/ 81 h 166"/>
              <a:gd name="T22" fmla="*/ 73 w 778"/>
              <a:gd name="T23" fmla="*/ 37 h 166"/>
              <a:gd name="T24" fmla="*/ 143 w 778"/>
              <a:gd name="T25" fmla="*/ 73 h 166"/>
              <a:gd name="T26" fmla="*/ 122 w 778"/>
              <a:gd name="T27" fmla="*/ 141 h 166"/>
              <a:gd name="T28" fmla="*/ 59 w 778"/>
              <a:gd name="T29" fmla="*/ 150 h 166"/>
              <a:gd name="T30" fmla="*/ 62 w 778"/>
              <a:gd name="T31" fmla="*/ 50 h 166"/>
              <a:gd name="T32" fmla="*/ 40 w 778"/>
              <a:gd name="T33" fmla="*/ 150 h 166"/>
              <a:gd name="T34" fmla="*/ 97 w 778"/>
              <a:gd name="T35" fmla="*/ 162 h 166"/>
              <a:gd name="T36" fmla="*/ 162 w 778"/>
              <a:gd name="T37" fmla="*/ 113 h 166"/>
              <a:gd name="T38" fmla="*/ 311 w 778"/>
              <a:gd name="T39" fmla="*/ 15 h 166"/>
              <a:gd name="T40" fmla="*/ 266 w 778"/>
              <a:gd name="T41" fmla="*/ 14 h 166"/>
              <a:gd name="T42" fmla="*/ 227 w 778"/>
              <a:gd name="T43" fmla="*/ 64 h 166"/>
              <a:gd name="T44" fmla="*/ 220 w 778"/>
              <a:gd name="T45" fmla="*/ 163 h 166"/>
              <a:gd name="T46" fmla="*/ 278 w 778"/>
              <a:gd name="T47" fmla="*/ 148 h 166"/>
              <a:gd name="T48" fmla="*/ 304 w 778"/>
              <a:gd name="T49" fmla="*/ 86 h 166"/>
              <a:gd name="T50" fmla="*/ 268 w 778"/>
              <a:gd name="T51" fmla="*/ 72 h 166"/>
              <a:gd name="T52" fmla="*/ 269 w 778"/>
              <a:gd name="T53" fmla="*/ 20 h 166"/>
              <a:gd name="T54" fmla="*/ 251 w 778"/>
              <a:gd name="T55" fmla="*/ 88 h 166"/>
              <a:gd name="T56" fmla="*/ 282 w 778"/>
              <a:gd name="T57" fmla="*/ 96 h 166"/>
              <a:gd name="T58" fmla="*/ 245 w 778"/>
              <a:gd name="T59" fmla="*/ 157 h 166"/>
              <a:gd name="T60" fmla="*/ 231 w 778"/>
              <a:gd name="T61" fmla="*/ 115 h 166"/>
              <a:gd name="T62" fmla="*/ 580 w 778"/>
              <a:gd name="T63" fmla="*/ 69 h 166"/>
              <a:gd name="T64" fmla="*/ 528 w 778"/>
              <a:gd name="T65" fmla="*/ 92 h 166"/>
              <a:gd name="T66" fmla="*/ 511 w 778"/>
              <a:gd name="T67" fmla="*/ 158 h 166"/>
              <a:gd name="T68" fmla="*/ 555 w 778"/>
              <a:gd name="T69" fmla="*/ 158 h 166"/>
              <a:gd name="T70" fmla="*/ 535 w 778"/>
              <a:gd name="T71" fmla="*/ 149 h 166"/>
              <a:gd name="T72" fmla="*/ 590 w 778"/>
              <a:gd name="T73" fmla="*/ 98 h 166"/>
              <a:gd name="T74" fmla="*/ 591 w 778"/>
              <a:gd name="T75" fmla="*/ 73 h 166"/>
              <a:gd name="T76" fmla="*/ 551 w 778"/>
              <a:gd name="T77" fmla="*/ 84 h 166"/>
              <a:gd name="T78" fmla="*/ 574 w 778"/>
              <a:gd name="T79" fmla="*/ 93 h 166"/>
              <a:gd name="T80" fmla="*/ 736 w 778"/>
              <a:gd name="T81" fmla="*/ 12 h 166"/>
              <a:gd name="T82" fmla="*/ 671 w 778"/>
              <a:gd name="T83" fmla="*/ 71 h 166"/>
              <a:gd name="T84" fmla="*/ 611 w 778"/>
              <a:gd name="T85" fmla="*/ 124 h 166"/>
              <a:gd name="T86" fmla="*/ 615 w 778"/>
              <a:gd name="T87" fmla="*/ 164 h 166"/>
              <a:gd name="T88" fmla="*/ 666 w 778"/>
              <a:gd name="T89" fmla="*/ 161 h 166"/>
              <a:gd name="T90" fmla="*/ 723 w 778"/>
              <a:gd name="T91" fmla="*/ 143 h 166"/>
              <a:gd name="T92" fmla="*/ 713 w 778"/>
              <a:gd name="T93" fmla="*/ 65 h 166"/>
              <a:gd name="T94" fmla="*/ 769 w 778"/>
              <a:gd name="T95" fmla="*/ 22 h 166"/>
              <a:gd name="T96" fmla="*/ 676 w 778"/>
              <a:gd name="T97" fmla="*/ 122 h 166"/>
              <a:gd name="T98" fmla="*/ 629 w 778"/>
              <a:gd name="T99" fmla="*/ 145 h 166"/>
              <a:gd name="T100" fmla="*/ 646 w 778"/>
              <a:gd name="T101" fmla="*/ 92 h 166"/>
              <a:gd name="T102" fmla="*/ 491 w 778"/>
              <a:gd name="T103" fmla="*/ 73 h 166"/>
              <a:gd name="T104" fmla="*/ 442 w 778"/>
              <a:gd name="T105" fmla="*/ 79 h 166"/>
              <a:gd name="T106" fmla="*/ 407 w 778"/>
              <a:gd name="T107" fmla="*/ 148 h 166"/>
              <a:gd name="T108" fmla="*/ 434 w 778"/>
              <a:gd name="T109" fmla="*/ 164 h 166"/>
              <a:gd name="T110" fmla="*/ 449 w 778"/>
              <a:gd name="T111" fmla="*/ 150 h 166"/>
              <a:gd name="T112" fmla="*/ 467 w 778"/>
              <a:gd name="T113" fmla="*/ 112 h 166"/>
              <a:gd name="T114" fmla="*/ 495 w 778"/>
              <a:gd name="T115" fmla="*/ 77 h 166"/>
              <a:gd name="T116" fmla="*/ 437 w 778"/>
              <a:gd name="T117" fmla="*/ 106 h 166"/>
              <a:gd name="T118" fmla="*/ 475 w 778"/>
              <a:gd name="T119" fmla="*/ 8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8" h="166">
                <a:moveTo>
                  <a:pt x="420" y="76"/>
                </a:moveTo>
                <a:lnTo>
                  <a:pt x="420" y="76"/>
                </a:lnTo>
                <a:lnTo>
                  <a:pt x="421" y="75"/>
                </a:lnTo>
                <a:lnTo>
                  <a:pt x="421" y="74"/>
                </a:lnTo>
                <a:lnTo>
                  <a:pt x="422" y="72"/>
                </a:lnTo>
                <a:lnTo>
                  <a:pt x="422" y="71"/>
                </a:lnTo>
                <a:lnTo>
                  <a:pt x="422" y="69"/>
                </a:lnTo>
                <a:lnTo>
                  <a:pt x="421" y="68"/>
                </a:lnTo>
                <a:lnTo>
                  <a:pt x="421" y="67"/>
                </a:lnTo>
                <a:lnTo>
                  <a:pt x="420" y="66"/>
                </a:lnTo>
                <a:lnTo>
                  <a:pt x="418" y="65"/>
                </a:lnTo>
                <a:lnTo>
                  <a:pt x="416" y="64"/>
                </a:lnTo>
                <a:lnTo>
                  <a:pt x="414" y="64"/>
                </a:lnTo>
                <a:lnTo>
                  <a:pt x="412" y="63"/>
                </a:lnTo>
                <a:lnTo>
                  <a:pt x="411" y="64"/>
                </a:lnTo>
                <a:lnTo>
                  <a:pt x="409" y="64"/>
                </a:lnTo>
                <a:lnTo>
                  <a:pt x="406" y="65"/>
                </a:lnTo>
                <a:lnTo>
                  <a:pt x="402" y="67"/>
                </a:lnTo>
                <a:lnTo>
                  <a:pt x="398" y="70"/>
                </a:lnTo>
                <a:lnTo>
                  <a:pt x="393" y="73"/>
                </a:lnTo>
                <a:lnTo>
                  <a:pt x="389" y="76"/>
                </a:lnTo>
                <a:lnTo>
                  <a:pt x="384" y="80"/>
                </a:lnTo>
                <a:lnTo>
                  <a:pt x="380" y="83"/>
                </a:lnTo>
                <a:lnTo>
                  <a:pt x="376" y="87"/>
                </a:lnTo>
                <a:lnTo>
                  <a:pt x="372" y="91"/>
                </a:lnTo>
                <a:lnTo>
                  <a:pt x="368" y="95"/>
                </a:lnTo>
                <a:lnTo>
                  <a:pt x="365" y="99"/>
                </a:lnTo>
                <a:lnTo>
                  <a:pt x="371" y="80"/>
                </a:lnTo>
                <a:lnTo>
                  <a:pt x="372" y="75"/>
                </a:lnTo>
                <a:lnTo>
                  <a:pt x="373" y="72"/>
                </a:lnTo>
                <a:lnTo>
                  <a:pt x="373" y="71"/>
                </a:lnTo>
                <a:lnTo>
                  <a:pt x="373" y="71"/>
                </a:lnTo>
                <a:lnTo>
                  <a:pt x="372" y="70"/>
                </a:lnTo>
                <a:lnTo>
                  <a:pt x="371" y="70"/>
                </a:lnTo>
                <a:lnTo>
                  <a:pt x="370" y="69"/>
                </a:lnTo>
                <a:lnTo>
                  <a:pt x="367" y="69"/>
                </a:lnTo>
                <a:lnTo>
                  <a:pt x="363" y="69"/>
                </a:lnTo>
                <a:lnTo>
                  <a:pt x="359" y="70"/>
                </a:lnTo>
                <a:lnTo>
                  <a:pt x="353" y="72"/>
                </a:lnTo>
                <a:lnTo>
                  <a:pt x="346" y="74"/>
                </a:lnTo>
                <a:lnTo>
                  <a:pt x="339" y="78"/>
                </a:lnTo>
                <a:lnTo>
                  <a:pt x="333" y="82"/>
                </a:lnTo>
                <a:lnTo>
                  <a:pt x="326" y="86"/>
                </a:lnTo>
                <a:lnTo>
                  <a:pt x="319" y="92"/>
                </a:lnTo>
                <a:lnTo>
                  <a:pt x="323" y="95"/>
                </a:lnTo>
                <a:lnTo>
                  <a:pt x="333" y="88"/>
                </a:lnTo>
                <a:lnTo>
                  <a:pt x="337" y="86"/>
                </a:lnTo>
                <a:lnTo>
                  <a:pt x="339" y="84"/>
                </a:lnTo>
                <a:lnTo>
                  <a:pt x="343" y="83"/>
                </a:lnTo>
                <a:lnTo>
                  <a:pt x="345" y="82"/>
                </a:lnTo>
                <a:lnTo>
                  <a:pt x="346" y="82"/>
                </a:lnTo>
                <a:lnTo>
                  <a:pt x="347" y="82"/>
                </a:lnTo>
                <a:lnTo>
                  <a:pt x="348" y="83"/>
                </a:lnTo>
                <a:lnTo>
                  <a:pt x="349" y="84"/>
                </a:lnTo>
                <a:lnTo>
                  <a:pt x="349" y="85"/>
                </a:lnTo>
                <a:lnTo>
                  <a:pt x="349" y="87"/>
                </a:lnTo>
                <a:lnTo>
                  <a:pt x="348" y="91"/>
                </a:lnTo>
                <a:lnTo>
                  <a:pt x="342" y="111"/>
                </a:lnTo>
                <a:lnTo>
                  <a:pt x="335" y="132"/>
                </a:lnTo>
                <a:lnTo>
                  <a:pt x="325" y="162"/>
                </a:lnTo>
                <a:lnTo>
                  <a:pt x="346" y="162"/>
                </a:lnTo>
                <a:lnTo>
                  <a:pt x="353" y="141"/>
                </a:lnTo>
                <a:lnTo>
                  <a:pt x="356" y="131"/>
                </a:lnTo>
                <a:lnTo>
                  <a:pt x="359" y="123"/>
                </a:lnTo>
                <a:lnTo>
                  <a:pt x="361" y="117"/>
                </a:lnTo>
                <a:lnTo>
                  <a:pt x="362" y="113"/>
                </a:lnTo>
                <a:lnTo>
                  <a:pt x="365" y="110"/>
                </a:lnTo>
                <a:lnTo>
                  <a:pt x="367" y="107"/>
                </a:lnTo>
                <a:lnTo>
                  <a:pt x="370" y="103"/>
                </a:lnTo>
                <a:lnTo>
                  <a:pt x="374" y="99"/>
                </a:lnTo>
                <a:lnTo>
                  <a:pt x="377" y="96"/>
                </a:lnTo>
                <a:lnTo>
                  <a:pt x="381" y="92"/>
                </a:lnTo>
                <a:lnTo>
                  <a:pt x="385" y="90"/>
                </a:lnTo>
                <a:lnTo>
                  <a:pt x="388" y="87"/>
                </a:lnTo>
                <a:lnTo>
                  <a:pt x="392" y="85"/>
                </a:lnTo>
                <a:lnTo>
                  <a:pt x="396" y="84"/>
                </a:lnTo>
                <a:lnTo>
                  <a:pt x="400" y="82"/>
                </a:lnTo>
                <a:lnTo>
                  <a:pt x="406" y="81"/>
                </a:lnTo>
                <a:lnTo>
                  <a:pt x="411" y="80"/>
                </a:lnTo>
                <a:lnTo>
                  <a:pt x="415" y="78"/>
                </a:lnTo>
                <a:lnTo>
                  <a:pt x="418" y="77"/>
                </a:lnTo>
                <a:lnTo>
                  <a:pt x="420" y="76"/>
                </a:lnTo>
                <a:close/>
                <a:moveTo>
                  <a:pt x="150" y="30"/>
                </a:moveTo>
                <a:lnTo>
                  <a:pt x="150" y="30"/>
                </a:lnTo>
                <a:lnTo>
                  <a:pt x="149" y="32"/>
                </a:lnTo>
                <a:lnTo>
                  <a:pt x="149" y="33"/>
                </a:lnTo>
                <a:lnTo>
                  <a:pt x="150" y="33"/>
                </a:lnTo>
                <a:lnTo>
                  <a:pt x="150" y="34"/>
                </a:lnTo>
                <a:lnTo>
                  <a:pt x="151" y="35"/>
                </a:lnTo>
                <a:lnTo>
                  <a:pt x="152" y="35"/>
                </a:lnTo>
                <a:lnTo>
                  <a:pt x="153" y="36"/>
                </a:lnTo>
                <a:lnTo>
                  <a:pt x="154" y="36"/>
                </a:lnTo>
                <a:lnTo>
                  <a:pt x="155" y="36"/>
                </a:lnTo>
                <a:lnTo>
                  <a:pt x="157" y="36"/>
                </a:lnTo>
                <a:lnTo>
                  <a:pt x="158" y="35"/>
                </a:lnTo>
                <a:lnTo>
                  <a:pt x="160" y="34"/>
                </a:lnTo>
                <a:lnTo>
                  <a:pt x="162" y="33"/>
                </a:lnTo>
                <a:lnTo>
                  <a:pt x="196" y="0"/>
                </a:lnTo>
                <a:lnTo>
                  <a:pt x="170" y="0"/>
                </a:lnTo>
                <a:lnTo>
                  <a:pt x="150" y="30"/>
                </a:lnTo>
                <a:lnTo>
                  <a:pt x="150" y="30"/>
                </a:lnTo>
                <a:close/>
                <a:moveTo>
                  <a:pt x="148" y="45"/>
                </a:moveTo>
                <a:lnTo>
                  <a:pt x="148" y="45"/>
                </a:lnTo>
                <a:lnTo>
                  <a:pt x="143" y="41"/>
                </a:lnTo>
                <a:lnTo>
                  <a:pt x="137" y="37"/>
                </a:lnTo>
                <a:lnTo>
                  <a:pt x="131" y="35"/>
                </a:lnTo>
                <a:lnTo>
                  <a:pt x="125" y="32"/>
                </a:lnTo>
                <a:lnTo>
                  <a:pt x="118" y="31"/>
                </a:lnTo>
                <a:lnTo>
                  <a:pt x="111" y="29"/>
                </a:lnTo>
                <a:lnTo>
                  <a:pt x="103" y="28"/>
                </a:lnTo>
                <a:lnTo>
                  <a:pt x="95" y="28"/>
                </a:lnTo>
                <a:lnTo>
                  <a:pt x="88" y="28"/>
                </a:lnTo>
                <a:lnTo>
                  <a:pt x="82" y="29"/>
                </a:lnTo>
                <a:lnTo>
                  <a:pt x="75" y="30"/>
                </a:lnTo>
                <a:lnTo>
                  <a:pt x="69" y="31"/>
                </a:lnTo>
                <a:lnTo>
                  <a:pt x="63" y="33"/>
                </a:lnTo>
                <a:lnTo>
                  <a:pt x="57" y="34"/>
                </a:lnTo>
                <a:lnTo>
                  <a:pt x="52" y="36"/>
                </a:lnTo>
                <a:lnTo>
                  <a:pt x="46" y="39"/>
                </a:lnTo>
                <a:lnTo>
                  <a:pt x="41" y="42"/>
                </a:lnTo>
                <a:lnTo>
                  <a:pt x="36" y="44"/>
                </a:lnTo>
                <a:lnTo>
                  <a:pt x="31" y="48"/>
                </a:lnTo>
                <a:lnTo>
                  <a:pt x="27" y="51"/>
                </a:lnTo>
                <a:lnTo>
                  <a:pt x="22" y="55"/>
                </a:lnTo>
                <a:lnTo>
                  <a:pt x="18" y="59"/>
                </a:lnTo>
                <a:lnTo>
                  <a:pt x="15" y="63"/>
                </a:lnTo>
                <a:lnTo>
                  <a:pt x="12" y="67"/>
                </a:lnTo>
                <a:lnTo>
                  <a:pt x="9" y="71"/>
                </a:lnTo>
                <a:lnTo>
                  <a:pt x="6" y="76"/>
                </a:lnTo>
                <a:lnTo>
                  <a:pt x="4" y="81"/>
                </a:lnTo>
                <a:lnTo>
                  <a:pt x="2" y="85"/>
                </a:lnTo>
                <a:lnTo>
                  <a:pt x="1" y="90"/>
                </a:lnTo>
                <a:lnTo>
                  <a:pt x="0" y="94"/>
                </a:lnTo>
                <a:lnTo>
                  <a:pt x="0" y="99"/>
                </a:lnTo>
                <a:lnTo>
                  <a:pt x="0" y="104"/>
                </a:lnTo>
                <a:lnTo>
                  <a:pt x="0" y="107"/>
                </a:lnTo>
                <a:lnTo>
                  <a:pt x="0" y="109"/>
                </a:lnTo>
                <a:lnTo>
                  <a:pt x="0" y="112"/>
                </a:lnTo>
                <a:lnTo>
                  <a:pt x="1" y="115"/>
                </a:lnTo>
                <a:lnTo>
                  <a:pt x="3" y="118"/>
                </a:lnTo>
                <a:lnTo>
                  <a:pt x="4" y="121"/>
                </a:lnTo>
                <a:lnTo>
                  <a:pt x="6" y="123"/>
                </a:lnTo>
                <a:lnTo>
                  <a:pt x="8" y="126"/>
                </a:lnTo>
                <a:lnTo>
                  <a:pt x="9" y="128"/>
                </a:lnTo>
                <a:lnTo>
                  <a:pt x="10" y="130"/>
                </a:lnTo>
                <a:lnTo>
                  <a:pt x="12" y="131"/>
                </a:lnTo>
                <a:lnTo>
                  <a:pt x="13" y="132"/>
                </a:lnTo>
                <a:lnTo>
                  <a:pt x="15" y="133"/>
                </a:lnTo>
                <a:lnTo>
                  <a:pt x="17" y="133"/>
                </a:lnTo>
                <a:lnTo>
                  <a:pt x="18" y="133"/>
                </a:lnTo>
                <a:lnTo>
                  <a:pt x="20" y="134"/>
                </a:lnTo>
                <a:lnTo>
                  <a:pt x="22" y="133"/>
                </a:lnTo>
                <a:lnTo>
                  <a:pt x="22" y="133"/>
                </a:lnTo>
                <a:lnTo>
                  <a:pt x="24" y="133"/>
                </a:lnTo>
                <a:lnTo>
                  <a:pt x="25" y="132"/>
                </a:lnTo>
                <a:lnTo>
                  <a:pt x="26" y="131"/>
                </a:lnTo>
                <a:lnTo>
                  <a:pt x="27" y="130"/>
                </a:lnTo>
                <a:lnTo>
                  <a:pt x="27" y="128"/>
                </a:lnTo>
                <a:lnTo>
                  <a:pt x="27" y="127"/>
                </a:lnTo>
                <a:lnTo>
                  <a:pt x="27" y="125"/>
                </a:lnTo>
                <a:lnTo>
                  <a:pt x="26" y="124"/>
                </a:lnTo>
                <a:lnTo>
                  <a:pt x="24" y="122"/>
                </a:lnTo>
                <a:lnTo>
                  <a:pt x="21" y="120"/>
                </a:lnTo>
                <a:lnTo>
                  <a:pt x="18" y="118"/>
                </a:lnTo>
                <a:lnTo>
                  <a:pt x="15" y="116"/>
                </a:lnTo>
                <a:lnTo>
                  <a:pt x="13" y="114"/>
                </a:lnTo>
                <a:lnTo>
                  <a:pt x="11" y="111"/>
                </a:lnTo>
                <a:lnTo>
                  <a:pt x="9" y="109"/>
                </a:lnTo>
                <a:lnTo>
                  <a:pt x="9" y="106"/>
                </a:lnTo>
                <a:lnTo>
                  <a:pt x="8" y="103"/>
                </a:lnTo>
                <a:lnTo>
                  <a:pt x="8" y="99"/>
                </a:lnTo>
                <a:lnTo>
                  <a:pt x="8" y="96"/>
                </a:lnTo>
                <a:lnTo>
                  <a:pt x="9" y="92"/>
                </a:lnTo>
                <a:lnTo>
                  <a:pt x="9" y="88"/>
                </a:lnTo>
                <a:lnTo>
                  <a:pt x="10" y="85"/>
                </a:lnTo>
                <a:lnTo>
                  <a:pt x="12" y="81"/>
                </a:lnTo>
                <a:lnTo>
                  <a:pt x="14" y="77"/>
                </a:lnTo>
                <a:lnTo>
                  <a:pt x="16" y="73"/>
                </a:lnTo>
                <a:lnTo>
                  <a:pt x="19" y="70"/>
                </a:lnTo>
                <a:lnTo>
                  <a:pt x="22" y="66"/>
                </a:lnTo>
                <a:lnTo>
                  <a:pt x="25" y="62"/>
                </a:lnTo>
                <a:lnTo>
                  <a:pt x="28" y="59"/>
                </a:lnTo>
                <a:lnTo>
                  <a:pt x="32" y="56"/>
                </a:lnTo>
                <a:lnTo>
                  <a:pt x="36" y="53"/>
                </a:lnTo>
                <a:lnTo>
                  <a:pt x="40" y="50"/>
                </a:lnTo>
                <a:lnTo>
                  <a:pt x="44" y="47"/>
                </a:lnTo>
                <a:lnTo>
                  <a:pt x="49" y="45"/>
                </a:lnTo>
                <a:lnTo>
                  <a:pt x="53" y="43"/>
                </a:lnTo>
                <a:lnTo>
                  <a:pt x="58" y="41"/>
                </a:lnTo>
                <a:lnTo>
                  <a:pt x="63" y="39"/>
                </a:lnTo>
                <a:lnTo>
                  <a:pt x="68" y="38"/>
                </a:lnTo>
                <a:lnTo>
                  <a:pt x="73" y="37"/>
                </a:lnTo>
                <a:lnTo>
                  <a:pt x="78" y="36"/>
                </a:lnTo>
                <a:lnTo>
                  <a:pt x="84" y="36"/>
                </a:lnTo>
                <a:lnTo>
                  <a:pt x="89" y="36"/>
                </a:lnTo>
                <a:lnTo>
                  <a:pt x="95" y="36"/>
                </a:lnTo>
                <a:lnTo>
                  <a:pt x="101" y="37"/>
                </a:lnTo>
                <a:lnTo>
                  <a:pt x="106" y="38"/>
                </a:lnTo>
                <a:lnTo>
                  <a:pt x="112" y="39"/>
                </a:lnTo>
                <a:lnTo>
                  <a:pt x="117" y="42"/>
                </a:lnTo>
                <a:lnTo>
                  <a:pt x="122" y="44"/>
                </a:lnTo>
                <a:lnTo>
                  <a:pt x="126" y="47"/>
                </a:lnTo>
                <a:lnTo>
                  <a:pt x="130" y="51"/>
                </a:lnTo>
                <a:lnTo>
                  <a:pt x="134" y="55"/>
                </a:lnTo>
                <a:lnTo>
                  <a:pt x="137" y="59"/>
                </a:lnTo>
                <a:lnTo>
                  <a:pt x="139" y="63"/>
                </a:lnTo>
                <a:lnTo>
                  <a:pt x="142" y="68"/>
                </a:lnTo>
                <a:lnTo>
                  <a:pt x="143" y="73"/>
                </a:lnTo>
                <a:lnTo>
                  <a:pt x="145" y="78"/>
                </a:lnTo>
                <a:lnTo>
                  <a:pt x="145" y="84"/>
                </a:lnTo>
                <a:lnTo>
                  <a:pt x="146" y="90"/>
                </a:lnTo>
                <a:lnTo>
                  <a:pt x="145" y="95"/>
                </a:lnTo>
                <a:lnTo>
                  <a:pt x="145" y="99"/>
                </a:lnTo>
                <a:lnTo>
                  <a:pt x="144" y="104"/>
                </a:lnTo>
                <a:lnTo>
                  <a:pt x="143" y="108"/>
                </a:lnTo>
                <a:lnTo>
                  <a:pt x="142" y="113"/>
                </a:lnTo>
                <a:lnTo>
                  <a:pt x="140" y="117"/>
                </a:lnTo>
                <a:lnTo>
                  <a:pt x="139" y="121"/>
                </a:lnTo>
                <a:lnTo>
                  <a:pt x="136" y="124"/>
                </a:lnTo>
                <a:lnTo>
                  <a:pt x="134" y="128"/>
                </a:lnTo>
                <a:lnTo>
                  <a:pt x="131" y="132"/>
                </a:lnTo>
                <a:lnTo>
                  <a:pt x="129" y="135"/>
                </a:lnTo>
                <a:lnTo>
                  <a:pt x="125" y="138"/>
                </a:lnTo>
                <a:lnTo>
                  <a:pt x="122" y="141"/>
                </a:lnTo>
                <a:lnTo>
                  <a:pt x="119" y="144"/>
                </a:lnTo>
                <a:lnTo>
                  <a:pt x="115" y="146"/>
                </a:lnTo>
                <a:lnTo>
                  <a:pt x="111" y="148"/>
                </a:lnTo>
                <a:lnTo>
                  <a:pt x="107" y="150"/>
                </a:lnTo>
                <a:lnTo>
                  <a:pt x="103" y="152"/>
                </a:lnTo>
                <a:lnTo>
                  <a:pt x="99" y="153"/>
                </a:lnTo>
                <a:lnTo>
                  <a:pt x="94" y="155"/>
                </a:lnTo>
                <a:lnTo>
                  <a:pt x="90" y="155"/>
                </a:lnTo>
                <a:lnTo>
                  <a:pt x="85" y="156"/>
                </a:lnTo>
                <a:lnTo>
                  <a:pt x="80" y="156"/>
                </a:lnTo>
                <a:lnTo>
                  <a:pt x="75" y="156"/>
                </a:lnTo>
                <a:lnTo>
                  <a:pt x="71" y="156"/>
                </a:lnTo>
                <a:lnTo>
                  <a:pt x="66" y="156"/>
                </a:lnTo>
                <a:lnTo>
                  <a:pt x="61" y="155"/>
                </a:lnTo>
                <a:lnTo>
                  <a:pt x="56" y="155"/>
                </a:lnTo>
                <a:lnTo>
                  <a:pt x="59" y="150"/>
                </a:lnTo>
                <a:lnTo>
                  <a:pt x="62" y="145"/>
                </a:lnTo>
                <a:lnTo>
                  <a:pt x="64" y="139"/>
                </a:lnTo>
                <a:lnTo>
                  <a:pt x="67" y="133"/>
                </a:lnTo>
                <a:lnTo>
                  <a:pt x="69" y="127"/>
                </a:lnTo>
                <a:lnTo>
                  <a:pt x="71" y="120"/>
                </a:lnTo>
                <a:lnTo>
                  <a:pt x="74" y="112"/>
                </a:lnTo>
                <a:lnTo>
                  <a:pt x="76" y="104"/>
                </a:lnTo>
                <a:lnTo>
                  <a:pt x="84" y="73"/>
                </a:lnTo>
                <a:lnTo>
                  <a:pt x="86" y="66"/>
                </a:lnTo>
                <a:lnTo>
                  <a:pt x="88" y="59"/>
                </a:lnTo>
                <a:lnTo>
                  <a:pt x="90" y="52"/>
                </a:lnTo>
                <a:lnTo>
                  <a:pt x="93" y="46"/>
                </a:lnTo>
                <a:lnTo>
                  <a:pt x="84" y="47"/>
                </a:lnTo>
                <a:lnTo>
                  <a:pt x="76" y="49"/>
                </a:lnTo>
                <a:lnTo>
                  <a:pt x="69" y="50"/>
                </a:lnTo>
                <a:lnTo>
                  <a:pt x="62" y="50"/>
                </a:lnTo>
                <a:lnTo>
                  <a:pt x="61" y="55"/>
                </a:lnTo>
                <a:lnTo>
                  <a:pt x="64" y="55"/>
                </a:lnTo>
                <a:lnTo>
                  <a:pt x="66" y="55"/>
                </a:lnTo>
                <a:lnTo>
                  <a:pt x="67" y="56"/>
                </a:lnTo>
                <a:lnTo>
                  <a:pt x="67" y="56"/>
                </a:lnTo>
                <a:lnTo>
                  <a:pt x="68" y="56"/>
                </a:lnTo>
                <a:lnTo>
                  <a:pt x="68" y="57"/>
                </a:lnTo>
                <a:lnTo>
                  <a:pt x="69" y="59"/>
                </a:lnTo>
                <a:lnTo>
                  <a:pt x="68" y="61"/>
                </a:lnTo>
                <a:lnTo>
                  <a:pt x="68" y="63"/>
                </a:lnTo>
                <a:lnTo>
                  <a:pt x="58" y="99"/>
                </a:lnTo>
                <a:lnTo>
                  <a:pt x="50" y="128"/>
                </a:lnTo>
                <a:lnTo>
                  <a:pt x="47" y="136"/>
                </a:lnTo>
                <a:lnTo>
                  <a:pt x="45" y="142"/>
                </a:lnTo>
                <a:lnTo>
                  <a:pt x="42" y="147"/>
                </a:lnTo>
                <a:lnTo>
                  <a:pt x="40" y="150"/>
                </a:lnTo>
                <a:lnTo>
                  <a:pt x="39" y="151"/>
                </a:lnTo>
                <a:lnTo>
                  <a:pt x="38" y="152"/>
                </a:lnTo>
                <a:lnTo>
                  <a:pt x="37" y="154"/>
                </a:lnTo>
                <a:lnTo>
                  <a:pt x="36" y="154"/>
                </a:lnTo>
                <a:lnTo>
                  <a:pt x="34" y="155"/>
                </a:lnTo>
                <a:lnTo>
                  <a:pt x="31" y="155"/>
                </a:lnTo>
                <a:lnTo>
                  <a:pt x="22" y="156"/>
                </a:lnTo>
                <a:lnTo>
                  <a:pt x="19" y="161"/>
                </a:lnTo>
                <a:lnTo>
                  <a:pt x="36" y="161"/>
                </a:lnTo>
                <a:lnTo>
                  <a:pt x="48" y="161"/>
                </a:lnTo>
                <a:lnTo>
                  <a:pt x="60" y="162"/>
                </a:lnTo>
                <a:lnTo>
                  <a:pt x="74" y="163"/>
                </a:lnTo>
                <a:lnTo>
                  <a:pt x="82" y="163"/>
                </a:lnTo>
                <a:lnTo>
                  <a:pt x="87" y="163"/>
                </a:lnTo>
                <a:lnTo>
                  <a:pt x="92" y="163"/>
                </a:lnTo>
                <a:lnTo>
                  <a:pt x="97" y="162"/>
                </a:lnTo>
                <a:lnTo>
                  <a:pt x="101" y="161"/>
                </a:lnTo>
                <a:lnTo>
                  <a:pt x="106" y="160"/>
                </a:lnTo>
                <a:lnTo>
                  <a:pt x="111" y="158"/>
                </a:lnTo>
                <a:lnTo>
                  <a:pt x="116" y="157"/>
                </a:lnTo>
                <a:lnTo>
                  <a:pt x="121" y="155"/>
                </a:lnTo>
                <a:lnTo>
                  <a:pt x="126" y="153"/>
                </a:lnTo>
                <a:lnTo>
                  <a:pt x="130" y="150"/>
                </a:lnTo>
                <a:lnTo>
                  <a:pt x="135" y="147"/>
                </a:lnTo>
                <a:lnTo>
                  <a:pt x="139" y="144"/>
                </a:lnTo>
                <a:lnTo>
                  <a:pt x="143" y="141"/>
                </a:lnTo>
                <a:lnTo>
                  <a:pt x="147" y="137"/>
                </a:lnTo>
                <a:lnTo>
                  <a:pt x="151" y="132"/>
                </a:lnTo>
                <a:lnTo>
                  <a:pt x="154" y="128"/>
                </a:lnTo>
                <a:lnTo>
                  <a:pt x="157" y="123"/>
                </a:lnTo>
                <a:lnTo>
                  <a:pt x="160" y="118"/>
                </a:lnTo>
                <a:lnTo>
                  <a:pt x="162" y="113"/>
                </a:lnTo>
                <a:lnTo>
                  <a:pt x="165" y="108"/>
                </a:lnTo>
                <a:lnTo>
                  <a:pt x="166" y="102"/>
                </a:lnTo>
                <a:lnTo>
                  <a:pt x="167" y="97"/>
                </a:lnTo>
                <a:lnTo>
                  <a:pt x="168" y="91"/>
                </a:lnTo>
                <a:lnTo>
                  <a:pt x="168" y="85"/>
                </a:lnTo>
                <a:lnTo>
                  <a:pt x="168" y="80"/>
                </a:lnTo>
                <a:lnTo>
                  <a:pt x="167" y="74"/>
                </a:lnTo>
                <a:lnTo>
                  <a:pt x="165" y="68"/>
                </a:lnTo>
                <a:lnTo>
                  <a:pt x="163" y="63"/>
                </a:lnTo>
                <a:lnTo>
                  <a:pt x="160" y="58"/>
                </a:lnTo>
                <a:lnTo>
                  <a:pt x="157" y="53"/>
                </a:lnTo>
                <a:lnTo>
                  <a:pt x="153" y="49"/>
                </a:lnTo>
                <a:lnTo>
                  <a:pt x="148" y="45"/>
                </a:lnTo>
                <a:lnTo>
                  <a:pt x="148" y="45"/>
                </a:lnTo>
                <a:close/>
                <a:moveTo>
                  <a:pt x="311" y="15"/>
                </a:moveTo>
                <a:lnTo>
                  <a:pt x="311" y="15"/>
                </a:lnTo>
                <a:lnTo>
                  <a:pt x="311" y="13"/>
                </a:lnTo>
                <a:lnTo>
                  <a:pt x="310" y="12"/>
                </a:lnTo>
                <a:lnTo>
                  <a:pt x="309" y="10"/>
                </a:lnTo>
                <a:lnTo>
                  <a:pt x="307" y="9"/>
                </a:lnTo>
                <a:lnTo>
                  <a:pt x="305" y="8"/>
                </a:lnTo>
                <a:lnTo>
                  <a:pt x="303" y="7"/>
                </a:lnTo>
                <a:lnTo>
                  <a:pt x="299" y="7"/>
                </a:lnTo>
                <a:lnTo>
                  <a:pt x="296" y="7"/>
                </a:lnTo>
                <a:lnTo>
                  <a:pt x="292" y="7"/>
                </a:lnTo>
                <a:lnTo>
                  <a:pt x="288" y="7"/>
                </a:lnTo>
                <a:lnTo>
                  <a:pt x="285" y="8"/>
                </a:lnTo>
                <a:lnTo>
                  <a:pt x="281" y="9"/>
                </a:lnTo>
                <a:lnTo>
                  <a:pt x="278" y="9"/>
                </a:lnTo>
                <a:lnTo>
                  <a:pt x="274" y="10"/>
                </a:lnTo>
                <a:lnTo>
                  <a:pt x="270" y="12"/>
                </a:lnTo>
                <a:lnTo>
                  <a:pt x="266" y="14"/>
                </a:lnTo>
                <a:lnTo>
                  <a:pt x="263" y="15"/>
                </a:lnTo>
                <a:lnTo>
                  <a:pt x="259" y="17"/>
                </a:lnTo>
                <a:lnTo>
                  <a:pt x="256" y="19"/>
                </a:lnTo>
                <a:lnTo>
                  <a:pt x="253" y="21"/>
                </a:lnTo>
                <a:lnTo>
                  <a:pt x="250" y="23"/>
                </a:lnTo>
                <a:lnTo>
                  <a:pt x="247" y="26"/>
                </a:lnTo>
                <a:lnTo>
                  <a:pt x="244" y="28"/>
                </a:lnTo>
                <a:lnTo>
                  <a:pt x="242" y="31"/>
                </a:lnTo>
                <a:lnTo>
                  <a:pt x="240" y="34"/>
                </a:lnTo>
                <a:lnTo>
                  <a:pt x="237" y="38"/>
                </a:lnTo>
                <a:lnTo>
                  <a:pt x="235" y="41"/>
                </a:lnTo>
                <a:lnTo>
                  <a:pt x="233" y="45"/>
                </a:lnTo>
                <a:lnTo>
                  <a:pt x="231" y="50"/>
                </a:lnTo>
                <a:lnTo>
                  <a:pt x="230" y="54"/>
                </a:lnTo>
                <a:lnTo>
                  <a:pt x="228" y="59"/>
                </a:lnTo>
                <a:lnTo>
                  <a:pt x="227" y="64"/>
                </a:lnTo>
                <a:lnTo>
                  <a:pt x="209" y="123"/>
                </a:lnTo>
                <a:lnTo>
                  <a:pt x="208" y="129"/>
                </a:lnTo>
                <a:lnTo>
                  <a:pt x="206" y="135"/>
                </a:lnTo>
                <a:lnTo>
                  <a:pt x="206" y="139"/>
                </a:lnTo>
                <a:lnTo>
                  <a:pt x="206" y="144"/>
                </a:lnTo>
                <a:lnTo>
                  <a:pt x="206" y="146"/>
                </a:lnTo>
                <a:lnTo>
                  <a:pt x="206" y="148"/>
                </a:lnTo>
                <a:lnTo>
                  <a:pt x="207" y="151"/>
                </a:lnTo>
                <a:lnTo>
                  <a:pt x="208" y="152"/>
                </a:lnTo>
                <a:lnTo>
                  <a:pt x="209" y="154"/>
                </a:lnTo>
                <a:lnTo>
                  <a:pt x="210" y="156"/>
                </a:lnTo>
                <a:lnTo>
                  <a:pt x="212" y="158"/>
                </a:lnTo>
                <a:lnTo>
                  <a:pt x="213" y="159"/>
                </a:lnTo>
                <a:lnTo>
                  <a:pt x="215" y="161"/>
                </a:lnTo>
                <a:lnTo>
                  <a:pt x="218" y="162"/>
                </a:lnTo>
                <a:lnTo>
                  <a:pt x="220" y="163"/>
                </a:lnTo>
                <a:lnTo>
                  <a:pt x="223" y="164"/>
                </a:lnTo>
                <a:lnTo>
                  <a:pt x="225" y="164"/>
                </a:lnTo>
                <a:lnTo>
                  <a:pt x="228" y="165"/>
                </a:lnTo>
                <a:lnTo>
                  <a:pt x="231" y="165"/>
                </a:lnTo>
                <a:lnTo>
                  <a:pt x="235" y="165"/>
                </a:lnTo>
                <a:lnTo>
                  <a:pt x="238" y="165"/>
                </a:lnTo>
                <a:lnTo>
                  <a:pt x="242" y="165"/>
                </a:lnTo>
                <a:lnTo>
                  <a:pt x="246" y="164"/>
                </a:lnTo>
                <a:lnTo>
                  <a:pt x="250" y="163"/>
                </a:lnTo>
                <a:lnTo>
                  <a:pt x="254" y="162"/>
                </a:lnTo>
                <a:lnTo>
                  <a:pt x="259" y="160"/>
                </a:lnTo>
                <a:lnTo>
                  <a:pt x="262" y="158"/>
                </a:lnTo>
                <a:lnTo>
                  <a:pt x="266" y="156"/>
                </a:lnTo>
                <a:lnTo>
                  <a:pt x="270" y="154"/>
                </a:lnTo>
                <a:lnTo>
                  <a:pt x="274" y="151"/>
                </a:lnTo>
                <a:lnTo>
                  <a:pt x="278" y="148"/>
                </a:lnTo>
                <a:lnTo>
                  <a:pt x="281" y="145"/>
                </a:lnTo>
                <a:lnTo>
                  <a:pt x="285" y="142"/>
                </a:lnTo>
                <a:lnTo>
                  <a:pt x="288" y="138"/>
                </a:lnTo>
                <a:lnTo>
                  <a:pt x="291" y="134"/>
                </a:lnTo>
                <a:lnTo>
                  <a:pt x="294" y="130"/>
                </a:lnTo>
                <a:lnTo>
                  <a:pt x="296" y="125"/>
                </a:lnTo>
                <a:lnTo>
                  <a:pt x="299" y="121"/>
                </a:lnTo>
                <a:lnTo>
                  <a:pt x="301" y="117"/>
                </a:lnTo>
                <a:lnTo>
                  <a:pt x="302" y="112"/>
                </a:lnTo>
                <a:lnTo>
                  <a:pt x="303" y="108"/>
                </a:lnTo>
                <a:lnTo>
                  <a:pt x="304" y="103"/>
                </a:lnTo>
                <a:lnTo>
                  <a:pt x="305" y="99"/>
                </a:lnTo>
                <a:lnTo>
                  <a:pt x="305" y="94"/>
                </a:lnTo>
                <a:lnTo>
                  <a:pt x="305" y="91"/>
                </a:lnTo>
                <a:lnTo>
                  <a:pt x="305" y="88"/>
                </a:lnTo>
                <a:lnTo>
                  <a:pt x="304" y="86"/>
                </a:lnTo>
                <a:lnTo>
                  <a:pt x="303" y="84"/>
                </a:lnTo>
                <a:lnTo>
                  <a:pt x="303" y="81"/>
                </a:lnTo>
                <a:lnTo>
                  <a:pt x="301" y="79"/>
                </a:lnTo>
                <a:lnTo>
                  <a:pt x="300" y="77"/>
                </a:lnTo>
                <a:lnTo>
                  <a:pt x="299" y="76"/>
                </a:lnTo>
                <a:lnTo>
                  <a:pt x="297" y="74"/>
                </a:lnTo>
                <a:lnTo>
                  <a:pt x="296" y="73"/>
                </a:lnTo>
                <a:lnTo>
                  <a:pt x="294" y="72"/>
                </a:lnTo>
                <a:lnTo>
                  <a:pt x="292" y="71"/>
                </a:lnTo>
                <a:lnTo>
                  <a:pt x="290" y="70"/>
                </a:lnTo>
                <a:lnTo>
                  <a:pt x="287" y="70"/>
                </a:lnTo>
                <a:lnTo>
                  <a:pt x="285" y="70"/>
                </a:lnTo>
                <a:lnTo>
                  <a:pt x="283" y="69"/>
                </a:lnTo>
                <a:lnTo>
                  <a:pt x="278" y="70"/>
                </a:lnTo>
                <a:lnTo>
                  <a:pt x="273" y="71"/>
                </a:lnTo>
                <a:lnTo>
                  <a:pt x="268" y="72"/>
                </a:lnTo>
                <a:lnTo>
                  <a:pt x="263" y="74"/>
                </a:lnTo>
                <a:lnTo>
                  <a:pt x="257" y="77"/>
                </a:lnTo>
                <a:lnTo>
                  <a:pt x="251" y="80"/>
                </a:lnTo>
                <a:lnTo>
                  <a:pt x="246" y="84"/>
                </a:lnTo>
                <a:lnTo>
                  <a:pt x="240" y="88"/>
                </a:lnTo>
                <a:lnTo>
                  <a:pt x="252" y="50"/>
                </a:lnTo>
                <a:lnTo>
                  <a:pt x="254" y="41"/>
                </a:lnTo>
                <a:lnTo>
                  <a:pt x="257" y="34"/>
                </a:lnTo>
                <a:lnTo>
                  <a:pt x="259" y="29"/>
                </a:lnTo>
                <a:lnTo>
                  <a:pt x="261" y="26"/>
                </a:lnTo>
                <a:lnTo>
                  <a:pt x="262" y="25"/>
                </a:lnTo>
                <a:lnTo>
                  <a:pt x="263" y="23"/>
                </a:lnTo>
                <a:lnTo>
                  <a:pt x="264" y="22"/>
                </a:lnTo>
                <a:lnTo>
                  <a:pt x="266" y="22"/>
                </a:lnTo>
                <a:lnTo>
                  <a:pt x="267" y="21"/>
                </a:lnTo>
                <a:lnTo>
                  <a:pt x="269" y="20"/>
                </a:lnTo>
                <a:lnTo>
                  <a:pt x="271" y="20"/>
                </a:lnTo>
                <a:lnTo>
                  <a:pt x="272" y="20"/>
                </a:lnTo>
                <a:lnTo>
                  <a:pt x="277" y="20"/>
                </a:lnTo>
                <a:lnTo>
                  <a:pt x="282" y="21"/>
                </a:lnTo>
                <a:lnTo>
                  <a:pt x="292" y="22"/>
                </a:lnTo>
                <a:lnTo>
                  <a:pt x="298" y="22"/>
                </a:lnTo>
                <a:lnTo>
                  <a:pt x="301" y="22"/>
                </a:lnTo>
                <a:lnTo>
                  <a:pt x="303" y="22"/>
                </a:lnTo>
                <a:lnTo>
                  <a:pt x="306" y="21"/>
                </a:lnTo>
                <a:lnTo>
                  <a:pt x="308" y="20"/>
                </a:lnTo>
                <a:lnTo>
                  <a:pt x="309" y="19"/>
                </a:lnTo>
                <a:lnTo>
                  <a:pt x="310" y="18"/>
                </a:lnTo>
                <a:lnTo>
                  <a:pt x="311" y="16"/>
                </a:lnTo>
                <a:lnTo>
                  <a:pt x="311" y="15"/>
                </a:lnTo>
                <a:lnTo>
                  <a:pt x="311" y="15"/>
                </a:lnTo>
                <a:close/>
                <a:moveTo>
                  <a:pt x="251" y="88"/>
                </a:moveTo>
                <a:lnTo>
                  <a:pt x="251" y="88"/>
                </a:lnTo>
                <a:lnTo>
                  <a:pt x="256" y="85"/>
                </a:lnTo>
                <a:lnTo>
                  <a:pt x="260" y="83"/>
                </a:lnTo>
                <a:lnTo>
                  <a:pt x="263" y="83"/>
                </a:lnTo>
                <a:lnTo>
                  <a:pt x="264" y="82"/>
                </a:lnTo>
                <a:lnTo>
                  <a:pt x="266" y="82"/>
                </a:lnTo>
                <a:lnTo>
                  <a:pt x="268" y="82"/>
                </a:lnTo>
                <a:lnTo>
                  <a:pt x="271" y="82"/>
                </a:lnTo>
                <a:lnTo>
                  <a:pt x="273" y="83"/>
                </a:lnTo>
                <a:lnTo>
                  <a:pt x="275" y="84"/>
                </a:lnTo>
                <a:lnTo>
                  <a:pt x="277" y="85"/>
                </a:lnTo>
                <a:lnTo>
                  <a:pt x="278" y="87"/>
                </a:lnTo>
                <a:lnTo>
                  <a:pt x="279" y="88"/>
                </a:lnTo>
                <a:lnTo>
                  <a:pt x="280" y="90"/>
                </a:lnTo>
                <a:lnTo>
                  <a:pt x="281" y="92"/>
                </a:lnTo>
                <a:lnTo>
                  <a:pt x="282" y="96"/>
                </a:lnTo>
                <a:lnTo>
                  <a:pt x="282" y="99"/>
                </a:lnTo>
                <a:lnTo>
                  <a:pt x="282" y="104"/>
                </a:lnTo>
                <a:lnTo>
                  <a:pt x="281" y="109"/>
                </a:lnTo>
                <a:lnTo>
                  <a:pt x="280" y="114"/>
                </a:lnTo>
                <a:lnTo>
                  <a:pt x="279" y="119"/>
                </a:lnTo>
                <a:lnTo>
                  <a:pt x="277" y="124"/>
                </a:lnTo>
                <a:lnTo>
                  <a:pt x="275" y="129"/>
                </a:lnTo>
                <a:lnTo>
                  <a:pt x="272" y="133"/>
                </a:lnTo>
                <a:lnTo>
                  <a:pt x="269" y="138"/>
                </a:lnTo>
                <a:lnTo>
                  <a:pt x="266" y="143"/>
                </a:lnTo>
                <a:lnTo>
                  <a:pt x="263" y="147"/>
                </a:lnTo>
                <a:lnTo>
                  <a:pt x="259" y="150"/>
                </a:lnTo>
                <a:lnTo>
                  <a:pt x="256" y="153"/>
                </a:lnTo>
                <a:lnTo>
                  <a:pt x="253" y="155"/>
                </a:lnTo>
                <a:lnTo>
                  <a:pt x="249" y="156"/>
                </a:lnTo>
                <a:lnTo>
                  <a:pt x="245" y="157"/>
                </a:lnTo>
                <a:lnTo>
                  <a:pt x="241" y="158"/>
                </a:lnTo>
                <a:lnTo>
                  <a:pt x="238" y="158"/>
                </a:lnTo>
                <a:lnTo>
                  <a:pt x="235" y="157"/>
                </a:lnTo>
                <a:lnTo>
                  <a:pt x="232" y="155"/>
                </a:lnTo>
                <a:lnTo>
                  <a:pt x="230" y="154"/>
                </a:lnTo>
                <a:lnTo>
                  <a:pt x="227" y="152"/>
                </a:lnTo>
                <a:lnTo>
                  <a:pt x="226" y="149"/>
                </a:lnTo>
                <a:lnTo>
                  <a:pt x="225" y="147"/>
                </a:lnTo>
                <a:lnTo>
                  <a:pt x="225" y="144"/>
                </a:lnTo>
                <a:lnTo>
                  <a:pt x="225" y="140"/>
                </a:lnTo>
                <a:lnTo>
                  <a:pt x="225" y="136"/>
                </a:lnTo>
                <a:lnTo>
                  <a:pt x="226" y="132"/>
                </a:lnTo>
                <a:lnTo>
                  <a:pt x="227" y="128"/>
                </a:lnTo>
                <a:lnTo>
                  <a:pt x="228" y="124"/>
                </a:lnTo>
                <a:lnTo>
                  <a:pt x="229" y="119"/>
                </a:lnTo>
                <a:lnTo>
                  <a:pt x="231" y="115"/>
                </a:lnTo>
                <a:lnTo>
                  <a:pt x="233" y="111"/>
                </a:lnTo>
                <a:lnTo>
                  <a:pt x="235" y="107"/>
                </a:lnTo>
                <a:lnTo>
                  <a:pt x="237" y="104"/>
                </a:lnTo>
                <a:lnTo>
                  <a:pt x="240" y="100"/>
                </a:lnTo>
                <a:lnTo>
                  <a:pt x="242" y="97"/>
                </a:lnTo>
                <a:lnTo>
                  <a:pt x="244" y="94"/>
                </a:lnTo>
                <a:lnTo>
                  <a:pt x="247" y="92"/>
                </a:lnTo>
                <a:lnTo>
                  <a:pt x="249" y="90"/>
                </a:lnTo>
                <a:lnTo>
                  <a:pt x="251" y="88"/>
                </a:lnTo>
                <a:lnTo>
                  <a:pt x="251" y="88"/>
                </a:lnTo>
                <a:close/>
                <a:moveTo>
                  <a:pt x="591" y="73"/>
                </a:moveTo>
                <a:lnTo>
                  <a:pt x="591" y="73"/>
                </a:lnTo>
                <a:lnTo>
                  <a:pt x="590" y="72"/>
                </a:lnTo>
                <a:lnTo>
                  <a:pt x="588" y="71"/>
                </a:lnTo>
                <a:lnTo>
                  <a:pt x="584" y="70"/>
                </a:lnTo>
                <a:lnTo>
                  <a:pt x="580" y="69"/>
                </a:lnTo>
                <a:lnTo>
                  <a:pt x="575" y="69"/>
                </a:lnTo>
                <a:lnTo>
                  <a:pt x="572" y="69"/>
                </a:lnTo>
                <a:lnTo>
                  <a:pt x="568" y="69"/>
                </a:lnTo>
                <a:lnTo>
                  <a:pt x="565" y="70"/>
                </a:lnTo>
                <a:lnTo>
                  <a:pt x="562" y="71"/>
                </a:lnTo>
                <a:lnTo>
                  <a:pt x="558" y="71"/>
                </a:lnTo>
                <a:lnTo>
                  <a:pt x="555" y="72"/>
                </a:lnTo>
                <a:lnTo>
                  <a:pt x="552" y="74"/>
                </a:lnTo>
                <a:lnTo>
                  <a:pt x="548" y="76"/>
                </a:lnTo>
                <a:lnTo>
                  <a:pt x="546" y="77"/>
                </a:lnTo>
                <a:lnTo>
                  <a:pt x="542" y="79"/>
                </a:lnTo>
                <a:lnTo>
                  <a:pt x="539" y="81"/>
                </a:lnTo>
                <a:lnTo>
                  <a:pt x="536" y="84"/>
                </a:lnTo>
                <a:lnTo>
                  <a:pt x="534" y="86"/>
                </a:lnTo>
                <a:lnTo>
                  <a:pt x="531" y="89"/>
                </a:lnTo>
                <a:lnTo>
                  <a:pt x="528" y="92"/>
                </a:lnTo>
                <a:lnTo>
                  <a:pt x="525" y="95"/>
                </a:lnTo>
                <a:lnTo>
                  <a:pt x="521" y="101"/>
                </a:lnTo>
                <a:lnTo>
                  <a:pt x="517" y="107"/>
                </a:lnTo>
                <a:lnTo>
                  <a:pt x="514" y="113"/>
                </a:lnTo>
                <a:lnTo>
                  <a:pt x="512" y="119"/>
                </a:lnTo>
                <a:lnTo>
                  <a:pt x="509" y="125"/>
                </a:lnTo>
                <a:lnTo>
                  <a:pt x="508" y="131"/>
                </a:lnTo>
                <a:lnTo>
                  <a:pt x="507" y="137"/>
                </a:lnTo>
                <a:lnTo>
                  <a:pt x="507" y="143"/>
                </a:lnTo>
                <a:lnTo>
                  <a:pt x="507" y="145"/>
                </a:lnTo>
                <a:lnTo>
                  <a:pt x="507" y="148"/>
                </a:lnTo>
                <a:lnTo>
                  <a:pt x="508" y="151"/>
                </a:lnTo>
                <a:lnTo>
                  <a:pt x="508" y="153"/>
                </a:lnTo>
                <a:lnTo>
                  <a:pt x="509" y="155"/>
                </a:lnTo>
                <a:lnTo>
                  <a:pt x="510" y="156"/>
                </a:lnTo>
                <a:lnTo>
                  <a:pt x="511" y="158"/>
                </a:lnTo>
                <a:lnTo>
                  <a:pt x="512" y="160"/>
                </a:lnTo>
                <a:lnTo>
                  <a:pt x="514" y="161"/>
                </a:lnTo>
                <a:lnTo>
                  <a:pt x="515" y="162"/>
                </a:lnTo>
                <a:lnTo>
                  <a:pt x="517" y="163"/>
                </a:lnTo>
                <a:lnTo>
                  <a:pt x="519" y="164"/>
                </a:lnTo>
                <a:lnTo>
                  <a:pt x="521" y="164"/>
                </a:lnTo>
                <a:lnTo>
                  <a:pt x="523" y="165"/>
                </a:lnTo>
                <a:lnTo>
                  <a:pt x="525" y="165"/>
                </a:lnTo>
                <a:lnTo>
                  <a:pt x="528" y="165"/>
                </a:lnTo>
                <a:lnTo>
                  <a:pt x="531" y="165"/>
                </a:lnTo>
                <a:lnTo>
                  <a:pt x="534" y="164"/>
                </a:lnTo>
                <a:lnTo>
                  <a:pt x="537" y="164"/>
                </a:lnTo>
                <a:lnTo>
                  <a:pt x="541" y="163"/>
                </a:lnTo>
                <a:lnTo>
                  <a:pt x="544" y="162"/>
                </a:lnTo>
                <a:lnTo>
                  <a:pt x="548" y="161"/>
                </a:lnTo>
                <a:lnTo>
                  <a:pt x="555" y="158"/>
                </a:lnTo>
                <a:lnTo>
                  <a:pt x="563" y="155"/>
                </a:lnTo>
                <a:lnTo>
                  <a:pt x="571" y="151"/>
                </a:lnTo>
                <a:lnTo>
                  <a:pt x="579" y="145"/>
                </a:lnTo>
                <a:lnTo>
                  <a:pt x="588" y="139"/>
                </a:lnTo>
                <a:lnTo>
                  <a:pt x="583" y="134"/>
                </a:lnTo>
                <a:lnTo>
                  <a:pt x="575" y="139"/>
                </a:lnTo>
                <a:lnTo>
                  <a:pt x="567" y="143"/>
                </a:lnTo>
                <a:lnTo>
                  <a:pt x="561" y="146"/>
                </a:lnTo>
                <a:lnTo>
                  <a:pt x="556" y="148"/>
                </a:lnTo>
                <a:lnTo>
                  <a:pt x="552" y="149"/>
                </a:lnTo>
                <a:lnTo>
                  <a:pt x="549" y="150"/>
                </a:lnTo>
                <a:lnTo>
                  <a:pt x="546" y="151"/>
                </a:lnTo>
                <a:lnTo>
                  <a:pt x="543" y="151"/>
                </a:lnTo>
                <a:lnTo>
                  <a:pt x="540" y="151"/>
                </a:lnTo>
                <a:lnTo>
                  <a:pt x="537" y="150"/>
                </a:lnTo>
                <a:lnTo>
                  <a:pt x="535" y="149"/>
                </a:lnTo>
                <a:lnTo>
                  <a:pt x="533" y="148"/>
                </a:lnTo>
                <a:lnTo>
                  <a:pt x="532" y="147"/>
                </a:lnTo>
                <a:lnTo>
                  <a:pt x="532" y="146"/>
                </a:lnTo>
                <a:lnTo>
                  <a:pt x="531" y="143"/>
                </a:lnTo>
                <a:lnTo>
                  <a:pt x="530" y="140"/>
                </a:lnTo>
                <a:lnTo>
                  <a:pt x="530" y="137"/>
                </a:lnTo>
                <a:lnTo>
                  <a:pt x="530" y="131"/>
                </a:lnTo>
                <a:lnTo>
                  <a:pt x="531" y="125"/>
                </a:lnTo>
                <a:lnTo>
                  <a:pt x="554" y="117"/>
                </a:lnTo>
                <a:lnTo>
                  <a:pt x="562" y="114"/>
                </a:lnTo>
                <a:lnTo>
                  <a:pt x="567" y="112"/>
                </a:lnTo>
                <a:lnTo>
                  <a:pt x="574" y="108"/>
                </a:lnTo>
                <a:lnTo>
                  <a:pt x="581" y="105"/>
                </a:lnTo>
                <a:lnTo>
                  <a:pt x="586" y="101"/>
                </a:lnTo>
                <a:lnTo>
                  <a:pt x="588" y="99"/>
                </a:lnTo>
                <a:lnTo>
                  <a:pt x="590" y="98"/>
                </a:lnTo>
                <a:lnTo>
                  <a:pt x="593" y="94"/>
                </a:lnTo>
                <a:lnTo>
                  <a:pt x="594" y="93"/>
                </a:lnTo>
                <a:lnTo>
                  <a:pt x="595" y="90"/>
                </a:lnTo>
                <a:lnTo>
                  <a:pt x="596" y="89"/>
                </a:lnTo>
                <a:lnTo>
                  <a:pt x="596" y="87"/>
                </a:lnTo>
                <a:lnTo>
                  <a:pt x="596" y="85"/>
                </a:lnTo>
                <a:lnTo>
                  <a:pt x="597" y="84"/>
                </a:lnTo>
                <a:lnTo>
                  <a:pt x="596" y="82"/>
                </a:lnTo>
                <a:lnTo>
                  <a:pt x="596" y="80"/>
                </a:lnTo>
                <a:lnTo>
                  <a:pt x="596" y="79"/>
                </a:lnTo>
                <a:lnTo>
                  <a:pt x="595" y="77"/>
                </a:lnTo>
                <a:lnTo>
                  <a:pt x="594" y="76"/>
                </a:lnTo>
                <a:lnTo>
                  <a:pt x="593" y="75"/>
                </a:lnTo>
                <a:lnTo>
                  <a:pt x="593" y="74"/>
                </a:lnTo>
                <a:lnTo>
                  <a:pt x="591" y="73"/>
                </a:lnTo>
                <a:lnTo>
                  <a:pt x="591" y="73"/>
                </a:lnTo>
                <a:close/>
                <a:moveTo>
                  <a:pt x="568" y="101"/>
                </a:moveTo>
                <a:lnTo>
                  <a:pt x="568" y="101"/>
                </a:lnTo>
                <a:lnTo>
                  <a:pt x="565" y="103"/>
                </a:lnTo>
                <a:lnTo>
                  <a:pt x="561" y="105"/>
                </a:lnTo>
                <a:lnTo>
                  <a:pt x="557" y="108"/>
                </a:lnTo>
                <a:lnTo>
                  <a:pt x="553" y="110"/>
                </a:lnTo>
                <a:lnTo>
                  <a:pt x="549" y="112"/>
                </a:lnTo>
                <a:lnTo>
                  <a:pt x="544" y="114"/>
                </a:lnTo>
                <a:lnTo>
                  <a:pt x="533" y="118"/>
                </a:lnTo>
                <a:lnTo>
                  <a:pt x="535" y="112"/>
                </a:lnTo>
                <a:lnTo>
                  <a:pt x="537" y="106"/>
                </a:lnTo>
                <a:lnTo>
                  <a:pt x="539" y="99"/>
                </a:lnTo>
                <a:lnTo>
                  <a:pt x="542" y="93"/>
                </a:lnTo>
                <a:lnTo>
                  <a:pt x="545" y="90"/>
                </a:lnTo>
                <a:lnTo>
                  <a:pt x="547" y="86"/>
                </a:lnTo>
                <a:lnTo>
                  <a:pt x="551" y="84"/>
                </a:lnTo>
                <a:lnTo>
                  <a:pt x="554" y="81"/>
                </a:lnTo>
                <a:lnTo>
                  <a:pt x="556" y="80"/>
                </a:lnTo>
                <a:lnTo>
                  <a:pt x="559" y="79"/>
                </a:lnTo>
                <a:lnTo>
                  <a:pt x="561" y="78"/>
                </a:lnTo>
                <a:lnTo>
                  <a:pt x="564" y="78"/>
                </a:lnTo>
                <a:lnTo>
                  <a:pt x="566" y="78"/>
                </a:lnTo>
                <a:lnTo>
                  <a:pt x="569" y="79"/>
                </a:lnTo>
                <a:lnTo>
                  <a:pt x="571" y="80"/>
                </a:lnTo>
                <a:lnTo>
                  <a:pt x="572" y="81"/>
                </a:lnTo>
                <a:lnTo>
                  <a:pt x="574" y="82"/>
                </a:lnTo>
                <a:lnTo>
                  <a:pt x="575" y="84"/>
                </a:lnTo>
                <a:lnTo>
                  <a:pt x="575" y="86"/>
                </a:lnTo>
                <a:lnTo>
                  <a:pt x="576" y="88"/>
                </a:lnTo>
                <a:lnTo>
                  <a:pt x="575" y="90"/>
                </a:lnTo>
                <a:lnTo>
                  <a:pt x="575" y="92"/>
                </a:lnTo>
                <a:lnTo>
                  <a:pt x="574" y="93"/>
                </a:lnTo>
                <a:lnTo>
                  <a:pt x="574" y="95"/>
                </a:lnTo>
                <a:lnTo>
                  <a:pt x="573" y="96"/>
                </a:lnTo>
                <a:lnTo>
                  <a:pt x="571" y="98"/>
                </a:lnTo>
                <a:lnTo>
                  <a:pt x="568" y="101"/>
                </a:lnTo>
                <a:lnTo>
                  <a:pt x="568" y="101"/>
                </a:lnTo>
                <a:close/>
                <a:moveTo>
                  <a:pt x="775" y="9"/>
                </a:moveTo>
                <a:lnTo>
                  <a:pt x="775" y="9"/>
                </a:lnTo>
                <a:lnTo>
                  <a:pt x="773" y="8"/>
                </a:lnTo>
                <a:lnTo>
                  <a:pt x="771" y="7"/>
                </a:lnTo>
                <a:lnTo>
                  <a:pt x="769" y="6"/>
                </a:lnTo>
                <a:lnTo>
                  <a:pt x="766" y="6"/>
                </a:lnTo>
                <a:lnTo>
                  <a:pt x="760" y="6"/>
                </a:lnTo>
                <a:lnTo>
                  <a:pt x="755" y="7"/>
                </a:lnTo>
                <a:lnTo>
                  <a:pt x="749" y="9"/>
                </a:lnTo>
                <a:lnTo>
                  <a:pt x="743" y="10"/>
                </a:lnTo>
                <a:lnTo>
                  <a:pt x="736" y="12"/>
                </a:lnTo>
                <a:lnTo>
                  <a:pt x="731" y="15"/>
                </a:lnTo>
                <a:lnTo>
                  <a:pt x="725" y="18"/>
                </a:lnTo>
                <a:lnTo>
                  <a:pt x="720" y="21"/>
                </a:lnTo>
                <a:lnTo>
                  <a:pt x="715" y="25"/>
                </a:lnTo>
                <a:lnTo>
                  <a:pt x="711" y="29"/>
                </a:lnTo>
                <a:lnTo>
                  <a:pt x="708" y="34"/>
                </a:lnTo>
                <a:lnTo>
                  <a:pt x="704" y="38"/>
                </a:lnTo>
                <a:lnTo>
                  <a:pt x="701" y="44"/>
                </a:lnTo>
                <a:lnTo>
                  <a:pt x="698" y="51"/>
                </a:lnTo>
                <a:lnTo>
                  <a:pt x="694" y="60"/>
                </a:lnTo>
                <a:lnTo>
                  <a:pt x="691" y="70"/>
                </a:lnTo>
                <a:lnTo>
                  <a:pt x="686" y="69"/>
                </a:lnTo>
                <a:lnTo>
                  <a:pt x="682" y="69"/>
                </a:lnTo>
                <a:lnTo>
                  <a:pt x="678" y="69"/>
                </a:lnTo>
                <a:lnTo>
                  <a:pt x="674" y="70"/>
                </a:lnTo>
                <a:lnTo>
                  <a:pt x="671" y="71"/>
                </a:lnTo>
                <a:lnTo>
                  <a:pt x="667" y="71"/>
                </a:lnTo>
                <a:lnTo>
                  <a:pt x="663" y="73"/>
                </a:lnTo>
                <a:lnTo>
                  <a:pt x="659" y="74"/>
                </a:lnTo>
                <a:lnTo>
                  <a:pt x="655" y="77"/>
                </a:lnTo>
                <a:lnTo>
                  <a:pt x="650" y="79"/>
                </a:lnTo>
                <a:lnTo>
                  <a:pt x="646" y="81"/>
                </a:lnTo>
                <a:lnTo>
                  <a:pt x="642" y="84"/>
                </a:lnTo>
                <a:lnTo>
                  <a:pt x="638" y="88"/>
                </a:lnTo>
                <a:lnTo>
                  <a:pt x="634" y="91"/>
                </a:lnTo>
                <a:lnTo>
                  <a:pt x="630" y="95"/>
                </a:lnTo>
                <a:lnTo>
                  <a:pt x="626" y="99"/>
                </a:lnTo>
                <a:lnTo>
                  <a:pt x="623" y="104"/>
                </a:lnTo>
                <a:lnTo>
                  <a:pt x="619" y="109"/>
                </a:lnTo>
                <a:lnTo>
                  <a:pt x="616" y="114"/>
                </a:lnTo>
                <a:lnTo>
                  <a:pt x="613" y="119"/>
                </a:lnTo>
                <a:lnTo>
                  <a:pt x="611" y="124"/>
                </a:lnTo>
                <a:lnTo>
                  <a:pt x="609" y="128"/>
                </a:lnTo>
                <a:lnTo>
                  <a:pt x="607" y="133"/>
                </a:lnTo>
                <a:lnTo>
                  <a:pt x="606" y="137"/>
                </a:lnTo>
                <a:lnTo>
                  <a:pt x="605" y="141"/>
                </a:lnTo>
                <a:lnTo>
                  <a:pt x="605" y="145"/>
                </a:lnTo>
                <a:lnTo>
                  <a:pt x="605" y="148"/>
                </a:lnTo>
                <a:lnTo>
                  <a:pt x="605" y="150"/>
                </a:lnTo>
                <a:lnTo>
                  <a:pt x="606" y="152"/>
                </a:lnTo>
                <a:lnTo>
                  <a:pt x="607" y="154"/>
                </a:lnTo>
                <a:lnTo>
                  <a:pt x="607" y="156"/>
                </a:lnTo>
                <a:lnTo>
                  <a:pt x="608" y="157"/>
                </a:lnTo>
                <a:lnTo>
                  <a:pt x="609" y="159"/>
                </a:lnTo>
                <a:lnTo>
                  <a:pt x="610" y="161"/>
                </a:lnTo>
                <a:lnTo>
                  <a:pt x="612" y="161"/>
                </a:lnTo>
                <a:lnTo>
                  <a:pt x="613" y="163"/>
                </a:lnTo>
                <a:lnTo>
                  <a:pt x="615" y="164"/>
                </a:lnTo>
                <a:lnTo>
                  <a:pt x="616" y="164"/>
                </a:lnTo>
                <a:lnTo>
                  <a:pt x="618" y="165"/>
                </a:lnTo>
                <a:lnTo>
                  <a:pt x="620" y="165"/>
                </a:lnTo>
                <a:lnTo>
                  <a:pt x="623" y="166"/>
                </a:lnTo>
                <a:lnTo>
                  <a:pt x="628" y="165"/>
                </a:lnTo>
                <a:lnTo>
                  <a:pt x="633" y="164"/>
                </a:lnTo>
                <a:lnTo>
                  <a:pt x="638" y="163"/>
                </a:lnTo>
                <a:lnTo>
                  <a:pt x="644" y="161"/>
                </a:lnTo>
                <a:lnTo>
                  <a:pt x="647" y="159"/>
                </a:lnTo>
                <a:lnTo>
                  <a:pt x="650" y="157"/>
                </a:lnTo>
                <a:lnTo>
                  <a:pt x="657" y="153"/>
                </a:lnTo>
                <a:lnTo>
                  <a:pt x="664" y="148"/>
                </a:lnTo>
                <a:lnTo>
                  <a:pt x="672" y="141"/>
                </a:lnTo>
                <a:lnTo>
                  <a:pt x="668" y="155"/>
                </a:lnTo>
                <a:lnTo>
                  <a:pt x="666" y="158"/>
                </a:lnTo>
                <a:lnTo>
                  <a:pt x="666" y="161"/>
                </a:lnTo>
                <a:lnTo>
                  <a:pt x="666" y="161"/>
                </a:lnTo>
                <a:lnTo>
                  <a:pt x="667" y="162"/>
                </a:lnTo>
                <a:lnTo>
                  <a:pt x="667" y="163"/>
                </a:lnTo>
                <a:lnTo>
                  <a:pt x="668" y="164"/>
                </a:lnTo>
                <a:lnTo>
                  <a:pt x="669" y="165"/>
                </a:lnTo>
                <a:lnTo>
                  <a:pt x="671" y="165"/>
                </a:lnTo>
                <a:lnTo>
                  <a:pt x="672" y="166"/>
                </a:lnTo>
                <a:lnTo>
                  <a:pt x="674" y="166"/>
                </a:lnTo>
                <a:lnTo>
                  <a:pt x="678" y="165"/>
                </a:lnTo>
                <a:lnTo>
                  <a:pt x="683" y="164"/>
                </a:lnTo>
                <a:lnTo>
                  <a:pt x="688" y="162"/>
                </a:lnTo>
                <a:lnTo>
                  <a:pt x="694" y="160"/>
                </a:lnTo>
                <a:lnTo>
                  <a:pt x="699" y="157"/>
                </a:lnTo>
                <a:lnTo>
                  <a:pt x="706" y="154"/>
                </a:lnTo>
                <a:lnTo>
                  <a:pt x="714" y="149"/>
                </a:lnTo>
                <a:lnTo>
                  <a:pt x="723" y="143"/>
                </a:lnTo>
                <a:lnTo>
                  <a:pt x="718" y="139"/>
                </a:lnTo>
                <a:lnTo>
                  <a:pt x="707" y="146"/>
                </a:lnTo>
                <a:lnTo>
                  <a:pt x="703" y="148"/>
                </a:lnTo>
                <a:lnTo>
                  <a:pt x="699" y="150"/>
                </a:lnTo>
                <a:lnTo>
                  <a:pt x="696" y="151"/>
                </a:lnTo>
                <a:lnTo>
                  <a:pt x="694" y="151"/>
                </a:lnTo>
                <a:lnTo>
                  <a:pt x="692" y="151"/>
                </a:lnTo>
                <a:lnTo>
                  <a:pt x="691" y="151"/>
                </a:lnTo>
                <a:lnTo>
                  <a:pt x="690" y="150"/>
                </a:lnTo>
                <a:lnTo>
                  <a:pt x="690" y="149"/>
                </a:lnTo>
                <a:lnTo>
                  <a:pt x="690" y="149"/>
                </a:lnTo>
                <a:lnTo>
                  <a:pt x="689" y="147"/>
                </a:lnTo>
                <a:lnTo>
                  <a:pt x="690" y="145"/>
                </a:lnTo>
                <a:lnTo>
                  <a:pt x="690" y="141"/>
                </a:lnTo>
                <a:lnTo>
                  <a:pt x="693" y="131"/>
                </a:lnTo>
                <a:lnTo>
                  <a:pt x="713" y="65"/>
                </a:lnTo>
                <a:lnTo>
                  <a:pt x="720" y="43"/>
                </a:lnTo>
                <a:lnTo>
                  <a:pt x="722" y="37"/>
                </a:lnTo>
                <a:lnTo>
                  <a:pt x="724" y="33"/>
                </a:lnTo>
                <a:lnTo>
                  <a:pt x="726" y="29"/>
                </a:lnTo>
                <a:lnTo>
                  <a:pt x="727" y="26"/>
                </a:lnTo>
                <a:lnTo>
                  <a:pt x="729" y="24"/>
                </a:lnTo>
                <a:lnTo>
                  <a:pt x="731" y="22"/>
                </a:lnTo>
                <a:lnTo>
                  <a:pt x="733" y="22"/>
                </a:lnTo>
                <a:lnTo>
                  <a:pt x="735" y="21"/>
                </a:lnTo>
                <a:lnTo>
                  <a:pt x="737" y="20"/>
                </a:lnTo>
                <a:lnTo>
                  <a:pt x="740" y="20"/>
                </a:lnTo>
                <a:lnTo>
                  <a:pt x="745" y="20"/>
                </a:lnTo>
                <a:lnTo>
                  <a:pt x="753" y="21"/>
                </a:lnTo>
                <a:lnTo>
                  <a:pt x="761" y="22"/>
                </a:lnTo>
                <a:lnTo>
                  <a:pt x="767" y="22"/>
                </a:lnTo>
                <a:lnTo>
                  <a:pt x="769" y="22"/>
                </a:lnTo>
                <a:lnTo>
                  <a:pt x="772" y="22"/>
                </a:lnTo>
                <a:lnTo>
                  <a:pt x="774" y="21"/>
                </a:lnTo>
                <a:lnTo>
                  <a:pt x="775" y="20"/>
                </a:lnTo>
                <a:lnTo>
                  <a:pt x="777" y="19"/>
                </a:lnTo>
                <a:lnTo>
                  <a:pt x="778" y="18"/>
                </a:lnTo>
                <a:lnTo>
                  <a:pt x="778" y="16"/>
                </a:lnTo>
                <a:lnTo>
                  <a:pt x="778" y="14"/>
                </a:lnTo>
                <a:lnTo>
                  <a:pt x="778" y="13"/>
                </a:lnTo>
                <a:lnTo>
                  <a:pt x="778" y="11"/>
                </a:lnTo>
                <a:lnTo>
                  <a:pt x="777" y="10"/>
                </a:lnTo>
                <a:lnTo>
                  <a:pt x="775" y="9"/>
                </a:lnTo>
                <a:lnTo>
                  <a:pt x="775" y="9"/>
                </a:lnTo>
                <a:close/>
                <a:moveTo>
                  <a:pt x="681" y="104"/>
                </a:moveTo>
                <a:lnTo>
                  <a:pt x="681" y="104"/>
                </a:lnTo>
                <a:lnTo>
                  <a:pt x="678" y="114"/>
                </a:lnTo>
                <a:lnTo>
                  <a:pt x="676" y="122"/>
                </a:lnTo>
                <a:lnTo>
                  <a:pt x="673" y="128"/>
                </a:lnTo>
                <a:lnTo>
                  <a:pt x="672" y="130"/>
                </a:lnTo>
                <a:lnTo>
                  <a:pt x="671" y="131"/>
                </a:lnTo>
                <a:lnTo>
                  <a:pt x="668" y="136"/>
                </a:lnTo>
                <a:lnTo>
                  <a:pt x="663" y="139"/>
                </a:lnTo>
                <a:lnTo>
                  <a:pt x="659" y="143"/>
                </a:lnTo>
                <a:lnTo>
                  <a:pt x="653" y="146"/>
                </a:lnTo>
                <a:lnTo>
                  <a:pt x="650" y="148"/>
                </a:lnTo>
                <a:lnTo>
                  <a:pt x="646" y="149"/>
                </a:lnTo>
                <a:lnTo>
                  <a:pt x="643" y="150"/>
                </a:lnTo>
                <a:lnTo>
                  <a:pt x="640" y="150"/>
                </a:lnTo>
                <a:lnTo>
                  <a:pt x="637" y="150"/>
                </a:lnTo>
                <a:lnTo>
                  <a:pt x="635" y="149"/>
                </a:lnTo>
                <a:lnTo>
                  <a:pt x="633" y="148"/>
                </a:lnTo>
                <a:lnTo>
                  <a:pt x="631" y="147"/>
                </a:lnTo>
                <a:lnTo>
                  <a:pt x="629" y="145"/>
                </a:lnTo>
                <a:lnTo>
                  <a:pt x="628" y="143"/>
                </a:lnTo>
                <a:lnTo>
                  <a:pt x="627" y="140"/>
                </a:lnTo>
                <a:lnTo>
                  <a:pt x="627" y="137"/>
                </a:lnTo>
                <a:lnTo>
                  <a:pt x="627" y="134"/>
                </a:lnTo>
                <a:lnTo>
                  <a:pt x="627" y="131"/>
                </a:lnTo>
                <a:lnTo>
                  <a:pt x="628" y="128"/>
                </a:lnTo>
                <a:lnTo>
                  <a:pt x="629" y="124"/>
                </a:lnTo>
                <a:lnTo>
                  <a:pt x="630" y="120"/>
                </a:lnTo>
                <a:lnTo>
                  <a:pt x="632" y="117"/>
                </a:lnTo>
                <a:lnTo>
                  <a:pt x="633" y="112"/>
                </a:lnTo>
                <a:lnTo>
                  <a:pt x="635" y="108"/>
                </a:lnTo>
                <a:lnTo>
                  <a:pt x="638" y="104"/>
                </a:lnTo>
                <a:lnTo>
                  <a:pt x="640" y="101"/>
                </a:lnTo>
                <a:lnTo>
                  <a:pt x="642" y="97"/>
                </a:lnTo>
                <a:lnTo>
                  <a:pt x="644" y="94"/>
                </a:lnTo>
                <a:lnTo>
                  <a:pt x="646" y="92"/>
                </a:lnTo>
                <a:lnTo>
                  <a:pt x="649" y="89"/>
                </a:lnTo>
                <a:lnTo>
                  <a:pt x="651" y="87"/>
                </a:lnTo>
                <a:lnTo>
                  <a:pt x="653" y="86"/>
                </a:lnTo>
                <a:lnTo>
                  <a:pt x="658" y="83"/>
                </a:lnTo>
                <a:lnTo>
                  <a:pt x="660" y="82"/>
                </a:lnTo>
                <a:lnTo>
                  <a:pt x="663" y="81"/>
                </a:lnTo>
                <a:lnTo>
                  <a:pt x="665" y="81"/>
                </a:lnTo>
                <a:lnTo>
                  <a:pt x="667" y="80"/>
                </a:lnTo>
                <a:lnTo>
                  <a:pt x="670" y="80"/>
                </a:lnTo>
                <a:lnTo>
                  <a:pt x="672" y="80"/>
                </a:lnTo>
                <a:lnTo>
                  <a:pt x="675" y="80"/>
                </a:lnTo>
                <a:lnTo>
                  <a:pt x="678" y="80"/>
                </a:lnTo>
                <a:lnTo>
                  <a:pt x="688" y="82"/>
                </a:lnTo>
                <a:lnTo>
                  <a:pt x="681" y="104"/>
                </a:lnTo>
                <a:lnTo>
                  <a:pt x="681" y="104"/>
                </a:lnTo>
                <a:close/>
                <a:moveTo>
                  <a:pt x="491" y="73"/>
                </a:moveTo>
                <a:lnTo>
                  <a:pt x="491" y="73"/>
                </a:lnTo>
                <a:lnTo>
                  <a:pt x="490" y="72"/>
                </a:lnTo>
                <a:lnTo>
                  <a:pt x="488" y="71"/>
                </a:lnTo>
                <a:lnTo>
                  <a:pt x="485" y="70"/>
                </a:lnTo>
                <a:lnTo>
                  <a:pt x="480" y="69"/>
                </a:lnTo>
                <a:lnTo>
                  <a:pt x="476" y="69"/>
                </a:lnTo>
                <a:lnTo>
                  <a:pt x="472" y="69"/>
                </a:lnTo>
                <a:lnTo>
                  <a:pt x="468" y="69"/>
                </a:lnTo>
                <a:lnTo>
                  <a:pt x="465" y="70"/>
                </a:lnTo>
                <a:lnTo>
                  <a:pt x="462" y="71"/>
                </a:lnTo>
                <a:lnTo>
                  <a:pt x="458" y="71"/>
                </a:lnTo>
                <a:lnTo>
                  <a:pt x="455" y="72"/>
                </a:lnTo>
                <a:lnTo>
                  <a:pt x="452" y="74"/>
                </a:lnTo>
                <a:lnTo>
                  <a:pt x="449" y="76"/>
                </a:lnTo>
                <a:lnTo>
                  <a:pt x="445" y="77"/>
                </a:lnTo>
                <a:lnTo>
                  <a:pt x="442" y="79"/>
                </a:lnTo>
                <a:lnTo>
                  <a:pt x="440" y="81"/>
                </a:lnTo>
                <a:lnTo>
                  <a:pt x="436" y="84"/>
                </a:lnTo>
                <a:lnTo>
                  <a:pt x="434" y="86"/>
                </a:lnTo>
                <a:lnTo>
                  <a:pt x="431" y="89"/>
                </a:lnTo>
                <a:lnTo>
                  <a:pt x="428" y="92"/>
                </a:lnTo>
                <a:lnTo>
                  <a:pt x="425" y="95"/>
                </a:lnTo>
                <a:lnTo>
                  <a:pt x="421" y="101"/>
                </a:lnTo>
                <a:lnTo>
                  <a:pt x="417" y="107"/>
                </a:lnTo>
                <a:lnTo>
                  <a:pt x="414" y="113"/>
                </a:lnTo>
                <a:lnTo>
                  <a:pt x="412" y="119"/>
                </a:lnTo>
                <a:lnTo>
                  <a:pt x="409" y="125"/>
                </a:lnTo>
                <a:lnTo>
                  <a:pt x="408" y="131"/>
                </a:lnTo>
                <a:lnTo>
                  <a:pt x="407" y="137"/>
                </a:lnTo>
                <a:lnTo>
                  <a:pt x="407" y="143"/>
                </a:lnTo>
                <a:lnTo>
                  <a:pt x="407" y="145"/>
                </a:lnTo>
                <a:lnTo>
                  <a:pt x="407" y="148"/>
                </a:lnTo>
                <a:lnTo>
                  <a:pt x="407" y="151"/>
                </a:lnTo>
                <a:lnTo>
                  <a:pt x="408" y="153"/>
                </a:lnTo>
                <a:lnTo>
                  <a:pt x="409" y="155"/>
                </a:lnTo>
                <a:lnTo>
                  <a:pt x="410" y="156"/>
                </a:lnTo>
                <a:lnTo>
                  <a:pt x="411" y="158"/>
                </a:lnTo>
                <a:lnTo>
                  <a:pt x="412" y="160"/>
                </a:lnTo>
                <a:lnTo>
                  <a:pt x="413" y="161"/>
                </a:lnTo>
                <a:lnTo>
                  <a:pt x="415" y="162"/>
                </a:lnTo>
                <a:lnTo>
                  <a:pt x="417" y="163"/>
                </a:lnTo>
                <a:lnTo>
                  <a:pt x="419" y="164"/>
                </a:lnTo>
                <a:lnTo>
                  <a:pt x="421" y="164"/>
                </a:lnTo>
                <a:lnTo>
                  <a:pt x="423" y="165"/>
                </a:lnTo>
                <a:lnTo>
                  <a:pt x="425" y="165"/>
                </a:lnTo>
                <a:lnTo>
                  <a:pt x="428" y="165"/>
                </a:lnTo>
                <a:lnTo>
                  <a:pt x="431" y="165"/>
                </a:lnTo>
                <a:lnTo>
                  <a:pt x="434" y="164"/>
                </a:lnTo>
                <a:lnTo>
                  <a:pt x="437" y="164"/>
                </a:lnTo>
                <a:lnTo>
                  <a:pt x="441" y="163"/>
                </a:lnTo>
                <a:lnTo>
                  <a:pt x="445" y="162"/>
                </a:lnTo>
                <a:lnTo>
                  <a:pt x="448" y="161"/>
                </a:lnTo>
                <a:lnTo>
                  <a:pt x="455" y="158"/>
                </a:lnTo>
                <a:lnTo>
                  <a:pt x="463" y="155"/>
                </a:lnTo>
                <a:lnTo>
                  <a:pt x="471" y="151"/>
                </a:lnTo>
                <a:lnTo>
                  <a:pt x="479" y="145"/>
                </a:lnTo>
                <a:lnTo>
                  <a:pt x="488" y="139"/>
                </a:lnTo>
                <a:lnTo>
                  <a:pt x="483" y="134"/>
                </a:lnTo>
                <a:lnTo>
                  <a:pt x="475" y="139"/>
                </a:lnTo>
                <a:lnTo>
                  <a:pt x="467" y="143"/>
                </a:lnTo>
                <a:lnTo>
                  <a:pt x="461" y="146"/>
                </a:lnTo>
                <a:lnTo>
                  <a:pt x="456" y="148"/>
                </a:lnTo>
                <a:lnTo>
                  <a:pt x="452" y="149"/>
                </a:lnTo>
                <a:lnTo>
                  <a:pt x="449" y="150"/>
                </a:lnTo>
                <a:lnTo>
                  <a:pt x="446" y="151"/>
                </a:lnTo>
                <a:lnTo>
                  <a:pt x="443" y="151"/>
                </a:lnTo>
                <a:lnTo>
                  <a:pt x="440" y="151"/>
                </a:lnTo>
                <a:lnTo>
                  <a:pt x="437" y="150"/>
                </a:lnTo>
                <a:lnTo>
                  <a:pt x="435" y="149"/>
                </a:lnTo>
                <a:lnTo>
                  <a:pt x="433" y="148"/>
                </a:lnTo>
                <a:lnTo>
                  <a:pt x="432" y="147"/>
                </a:lnTo>
                <a:lnTo>
                  <a:pt x="432" y="146"/>
                </a:lnTo>
                <a:lnTo>
                  <a:pt x="431" y="143"/>
                </a:lnTo>
                <a:lnTo>
                  <a:pt x="430" y="140"/>
                </a:lnTo>
                <a:lnTo>
                  <a:pt x="430" y="137"/>
                </a:lnTo>
                <a:lnTo>
                  <a:pt x="430" y="131"/>
                </a:lnTo>
                <a:lnTo>
                  <a:pt x="431" y="125"/>
                </a:lnTo>
                <a:lnTo>
                  <a:pt x="454" y="117"/>
                </a:lnTo>
                <a:lnTo>
                  <a:pt x="462" y="114"/>
                </a:lnTo>
                <a:lnTo>
                  <a:pt x="467" y="112"/>
                </a:lnTo>
                <a:lnTo>
                  <a:pt x="474" y="108"/>
                </a:lnTo>
                <a:lnTo>
                  <a:pt x="481" y="105"/>
                </a:lnTo>
                <a:lnTo>
                  <a:pt x="486" y="101"/>
                </a:lnTo>
                <a:lnTo>
                  <a:pt x="488" y="99"/>
                </a:lnTo>
                <a:lnTo>
                  <a:pt x="490" y="98"/>
                </a:lnTo>
                <a:lnTo>
                  <a:pt x="493" y="94"/>
                </a:lnTo>
                <a:lnTo>
                  <a:pt x="494" y="93"/>
                </a:lnTo>
                <a:lnTo>
                  <a:pt x="495" y="90"/>
                </a:lnTo>
                <a:lnTo>
                  <a:pt x="496" y="89"/>
                </a:lnTo>
                <a:lnTo>
                  <a:pt x="496" y="87"/>
                </a:lnTo>
                <a:lnTo>
                  <a:pt x="496" y="85"/>
                </a:lnTo>
                <a:lnTo>
                  <a:pt x="496" y="84"/>
                </a:lnTo>
                <a:lnTo>
                  <a:pt x="496" y="82"/>
                </a:lnTo>
                <a:lnTo>
                  <a:pt x="496" y="80"/>
                </a:lnTo>
                <a:lnTo>
                  <a:pt x="496" y="79"/>
                </a:lnTo>
                <a:lnTo>
                  <a:pt x="495" y="77"/>
                </a:lnTo>
                <a:lnTo>
                  <a:pt x="494" y="76"/>
                </a:lnTo>
                <a:lnTo>
                  <a:pt x="493" y="75"/>
                </a:lnTo>
                <a:lnTo>
                  <a:pt x="492" y="74"/>
                </a:lnTo>
                <a:lnTo>
                  <a:pt x="491" y="73"/>
                </a:lnTo>
                <a:lnTo>
                  <a:pt x="491" y="73"/>
                </a:lnTo>
                <a:close/>
                <a:moveTo>
                  <a:pt x="468" y="101"/>
                </a:moveTo>
                <a:lnTo>
                  <a:pt x="468" y="101"/>
                </a:lnTo>
                <a:lnTo>
                  <a:pt x="465" y="103"/>
                </a:lnTo>
                <a:lnTo>
                  <a:pt x="461" y="105"/>
                </a:lnTo>
                <a:lnTo>
                  <a:pt x="458" y="108"/>
                </a:lnTo>
                <a:lnTo>
                  <a:pt x="453" y="110"/>
                </a:lnTo>
                <a:lnTo>
                  <a:pt x="449" y="112"/>
                </a:lnTo>
                <a:lnTo>
                  <a:pt x="444" y="114"/>
                </a:lnTo>
                <a:lnTo>
                  <a:pt x="433" y="118"/>
                </a:lnTo>
                <a:lnTo>
                  <a:pt x="435" y="112"/>
                </a:lnTo>
                <a:lnTo>
                  <a:pt x="437" y="106"/>
                </a:lnTo>
                <a:lnTo>
                  <a:pt x="440" y="99"/>
                </a:lnTo>
                <a:lnTo>
                  <a:pt x="442" y="93"/>
                </a:lnTo>
                <a:lnTo>
                  <a:pt x="445" y="90"/>
                </a:lnTo>
                <a:lnTo>
                  <a:pt x="448" y="86"/>
                </a:lnTo>
                <a:lnTo>
                  <a:pt x="450" y="84"/>
                </a:lnTo>
                <a:lnTo>
                  <a:pt x="454" y="81"/>
                </a:lnTo>
                <a:lnTo>
                  <a:pt x="456" y="80"/>
                </a:lnTo>
                <a:lnTo>
                  <a:pt x="459" y="79"/>
                </a:lnTo>
                <a:lnTo>
                  <a:pt x="462" y="78"/>
                </a:lnTo>
                <a:lnTo>
                  <a:pt x="464" y="78"/>
                </a:lnTo>
                <a:lnTo>
                  <a:pt x="467" y="78"/>
                </a:lnTo>
                <a:lnTo>
                  <a:pt x="469" y="79"/>
                </a:lnTo>
                <a:lnTo>
                  <a:pt x="471" y="80"/>
                </a:lnTo>
                <a:lnTo>
                  <a:pt x="472" y="81"/>
                </a:lnTo>
                <a:lnTo>
                  <a:pt x="474" y="82"/>
                </a:lnTo>
                <a:lnTo>
                  <a:pt x="475" y="84"/>
                </a:lnTo>
                <a:lnTo>
                  <a:pt x="476" y="86"/>
                </a:lnTo>
                <a:lnTo>
                  <a:pt x="476" y="88"/>
                </a:lnTo>
                <a:lnTo>
                  <a:pt x="476" y="90"/>
                </a:lnTo>
                <a:lnTo>
                  <a:pt x="475" y="92"/>
                </a:lnTo>
                <a:lnTo>
                  <a:pt x="474" y="93"/>
                </a:lnTo>
                <a:lnTo>
                  <a:pt x="474" y="95"/>
                </a:lnTo>
                <a:lnTo>
                  <a:pt x="472" y="96"/>
                </a:lnTo>
                <a:lnTo>
                  <a:pt x="471" y="98"/>
                </a:lnTo>
                <a:lnTo>
                  <a:pt x="468" y="101"/>
                </a:lnTo>
                <a:lnTo>
                  <a:pt x="468" y="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6150" name="Freeform 6"/>
          <p:cNvSpPr>
            <a:spLocks noChangeArrowheads="1"/>
          </p:cNvSpPr>
          <p:nvPr/>
        </p:nvSpPr>
        <p:spPr bwMode="auto">
          <a:xfrm>
            <a:off x="5148263" y="1341438"/>
            <a:ext cx="2281237" cy="974725"/>
          </a:xfrm>
          <a:custGeom>
            <a:avLst/>
            <a:gdLst>
              <a:gd name="T0" fmla="*/ 1321 w 1437"/>
              <a:gd name="T1" fmla="*/ 238 h 614"/>
              <a:gd name="T2" fmla="*/ 1275 w 1437"/>
              <a:gd name="T3" fmla="*/ 248 h 614"/>
              <a:gd name="T4" fmla="*/ 1091 w 1437"/>
              <a:gd name="T5" fmla="*/ 155 h 614"/>
              <a:gd name="T6" fmla="*/ 947 w 1437"/>
              <a:gd name="T7" fmla="*/ 206 h 614"/>
              <a:gd name="T8" fmla="*/ 813 w 1437"/>
              <a:gd name="T9" fmla="*/ 119 h 614"/>
              <a:gd name="T10" fmla="*/ 715 w 1437"/>
              <a:gd name="T11" fmla="*/ 158 h 614"/>
              <a:gd name="T12" fmla="*/ 452 w 1437"/>
              <a:gd name="T13" fmla="*/ 0 h 614"/>
              <a:gd name="T14" fmla="*/ 170 w 1437"/>
              <a:gd name="T15" fmla="*/ 204 h 614"/>
              <a:gd name="T16" fmla="*/ 139 w 1437"/>
              <a:gd name="T17" fmla="*/ 199 h 614"/>
              <a:gd name="T18" fmla="*/ 0 w 1437"/>
              <a:gd name="T19" fmla="*/ 339 h 614"/>
              <a:gd name="T20" fmla="*/ 139 w 1437"/>
              <a:gd name="T21" fmla="*/ 478 h 614"/>
              <a:gd name="T22" fmla="*/ 205 w 1437"/>
              <a:gd name="T23" fmla="*/ 461 h 614"/>
              <a:gd name="T24" fmla="*/ 452 w 1437"/>
              <a:gd name="T25" fmla="*/ 594 h 614"/>
              <a:gd name="T26" fmla="*/ 685 w 1437"/>
              <a:gd name="T27" fmla="*/ 481 h 614"/>
              <a:gd name="T28" fmla="*/ 783 w 1437"/>
              <a:gd name="T29" fmla="*/ 535 h 614"/>
              <a:gd name="T30" fmla="*/ 882 w 1437"/>
              <a:gd name="T31" fmla="*/ 478 h 614"/>
              <a:gd name="T32" fmla="*/ 1091 w 1437"/>
              <a:gd name="T33" fmla="*/ 614 h 614"/>
              <a:gd name="T34" fmla="*/ 1304 w 1437"/>
              <a:gd name="T35" fmla="*/ 470 h 614"/>
              <a:gd name="T36" fmla="*/ 1321 w 1437"/>
              <a:gd name="T37" fmla="*/ 471 h 614"/>
              <a:gd name="T38" fmla="*/ 1437 w 1437"/>
              <a:gd name="T39" fmla="*/ 355 h 614"/>
              <a:gd name="T40" fmla="*/ 1321 w 1437"/>
              <a:gd name="T41" fmla="*/ 238 h 614"/>
              <a:gd name="T42" fmla="*/ 1321 w 1437"/>
              <a:gd name="T43" fmla="*/ 238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7" h="614">
                <a:moveTo>
                  <a:pt x="1321" y="238"/>
                </a:moveTo>
                <a:cubicBezTo>
                  <a:pt x="1304" y="238"/>
                  <a:pt x="1289" y="242"/>
                  <a:pt x="1275" y="248"/>
                </a:cubicBezTo>
                <a:cubicBezTo>
                  <a:pt x="1233" y="191"/>
                  <a:pt x="1167" y="155"/>
                  <a:pt x="1091" y="155"/>
                </a:cubicBezTo>
                <a:cubicBezTo>
                  <a:pt x="1036" y="155"/>
                  <a:pt x="985" y="175"/>
                  <a:pt x="947" y="206"/>
                </a:cubicBezTo>
                <a:cubicBezTo>
                  <a:pt x="923" y="155"/>
                  <a:pt x="872" y="119"/>
                  <a:pt x="813" y="119"/>
                </a:cubicBezTo>
                <a:cubicBezTo>
                  <a:pt x="774" y="119"/>
                  <a:pt x="740" y="133"/>
                  <a:pt x="715" y="158"/>
                </a:cubicBezTo>
                <a:cubicBezTo>
                  <a:pt x="664" y="63"/>
                  <a:pt x="567" y="0"/>
                  <a:pt x="452" y="0"/>
                </a:cubicBezTo>
                <a:cubicBezTo>
                  <a:pt x="320" y="0"/>
                  <a:pt x="209" y="85"/>
                  <a:pt x="170" y="204"/>
                </a:cubicBezTo>
                <a:cubicBezTo>
                  <a:pt x="159" y="201"/>
                  <a:pt x="150" y="199"/>
                  <a:pt x="139" y="199"/>
                </a:cubicBezTo>
                <a:cubicBezTo>
                  <a:pt x="61" y="199"/>
                  <a:pt x="0" y="263"/>
                  <a:pt x="0" y="339"/>
                </a:cubicBezTo>
                <a:cubicBezTo>
                  <a:pt x="0" y="416"/>
                  <a:pt x="61" y="478"/>
                  <a:pt x="139" y="478"/>
                </a:cubicBezTo>
                <a:cubicBezTo>
                  <a:pt x="162" y="478"/>
                  <a:pt x="185" y="472"/>
                  <a:pt x="205" y="461"/>
                </a:cubicBezTo>
                <a:cubicBezTo>
                  <a:pt x="258" y="541"/>
                  <a:pt x="349" y="594"/>
                  <a:pt x="452" y="594"/>
                </a:cubicBezTo>
                <a:cubicBezTo>
                  <a:pt x="546" y="594"/>
                  <a:pt x="631" y="550"/>
                  <a:pt x="685" y="481"/>
                </a:cubicBezTo>
                <a:cubicBezTo>
                  <a:pt x="706" y="512"/>
                  <a:pt x="741" y="535"/>
                  <a:pt x="783" y="535"/>
                </a:cubicBezTo>
                <a:cubicBezTo>
                  <a:pt x="824" y="535"/>
                  <a:pt x="861" y="511"/>
                  <a:pt x="882" y="478"/>
                </a:cubicBezTo>
                <a:cubicBezTo>
                  <a:pt x="916" y="558"/>
                  <a:pt x="997" y="614"/>
                  <a:pt x="1091" y="614"/>
                </a:cubicBezTo>
                <a:cubicBezTo>
                  <a:pt x="1187" y="614"/>
                  <a:pt x="1270" y="555"/>
                  <a:pt x="1304" y="470"/>
                </a:cubicBezTo>
                <a:cubicBezTo>
                  <a:pt x="1310" y="471"/>
                  <a:pt x="1315" y="471"/>
                  <a:pt x="1321" y="471"/>
                </a:cubicBezTo>
                <a:cubicBezTo>
                  <a:pt x="1384" y="471"/>
                  <a:pt x="1437" y="419"/>
                  <a:pt x="1437" y="355"/>
                </a:cubicBezTo>
                <a:cubicBezTo>
                  <a:pt x="1437" y="290"/>
                  <a:pt x="1384" y="238"/>
                  <a:pt x="1321" y="238"/>
                </a:cubicBezTo>
                <a:lnTo>
                  <a:pt x="1321" y="2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6151" name="Freeform 7"/>
          <p:cNvSpPr>
            <a:spLocks noChangeArrowheads="1"/>
          </p:cNvSpPr>
          <p:nvPr/>
        </p:nvSpPr>
        <p:spPr bwMode="auto">
          <a:xfrm>
            <a:off x="6921500" y="2008188"/>
            <a:ext cx="2117725" cy="931862"/>
          </a:xfrm>
          <a:custGeom>
            <a:avLst/>
            <a:gdLst>
              <a:gd name="T0" fmla="*/ 1156 w 1334"/>
              <a:gd name="T1" fmla="*/ 196 h 587"/>
              <a:gd name="T2" fmla="*/ 1073 w 1334"/>
              <a:gd name="T3" fmla="*/ 216 h 587"/>
              <a:gd name="T4" fmla="*/ 938 w 1334"/>
              <a:gd name="T5" fmla="*/ 158 h 587"/>
              <a:gd name="T6" fmla="*/ 872 w 1334"/>
              <a:gd name="T7" fmla="*/ 171 h 587"/>
              <a:gd name="T8" fmla="*/ 605 w 1334"/>
              <a:gd name="T9" fmla="*/ 0 h 587"/>
              <a:gd name="T10" fmla="*/ 321 w 1334"/>
              <a:gd name="T11" fmla="*/ 223 h 587"/>
              <a:gd name="T12" fmla="*/ 205 w 1334"/>
              <a:gd name="T13" fmla="*/ 287 h 587"/>
              <a:gd name="T14" fmla="*/ 124 w 1334"/>
              <a:gd name="T15" fmla="*/ 256 h 587"/>
              <a:gd name="T16" fmla="*/ 0 w 1334"/>
              <a:gd name="T17" fmla="*/ 381 h 587"/>
              <a:gd name="T18" fmla="*/ 124 w 1334"/>
              <a:gd name="T19" fmla="*/ 505 h 587"/>
              <a:gd name="T20" fmla="*/ 192 w 1334"/>
              <a:gd name="T21" fmla="*/ 486 h 587"/>
              <a:gd name="T22" fmla="*/ 337 w 1334"/>
              <a:gd name="T23" fmla="*/ 566 h 587"/>
              <a:gd name="T24" fmla="*/ 438 w 1334"/>
              <a:gd name="T25" fmla="*/ 534 h 587"/>
              <a:gd name="T26" fmla="*/ 605 w 1334"/>
              <a:gd name="T27" fmla="*/ 585 h 587"/>
              <a:gd name="T28" fmla="*/ 746 w 1334"/>
              <a:gd name="T29" fmla="*/ 549 h 587"/>
              <a:gd name="T30" fmla="*/ 814 w 1334"/>
              <a:gd name="T31" fmla="*/ 587 h 587"/>
              <a:gd name="T32" fmla="*/ 893 w 1334"/>
              <a:gd name="T33" fmla="*/ 523 h 587"/>
              <a:gd name="T34" fmla="*/ 938 w 1334"/>
              <a:gd name="T35" fmla="*/ 528 h 587"/>
              <a:gd name="T36" fmla="*/ 1034 w 1334"/>
              <a:gd name="T37" fmla="*/ 502 h 587"/>
              <a:gd name="T38" fmla="*/ 1156 w 1334"/>
              <a:gd name="T39" fmla="*/ 551 h 587"/>
              <a:gd name="T40" fmla="*/ 1334 w 1334"/>
              <a:gd name="T41" fmla="*/ 372 h 587"/>
              <a:gd name="T42" fmla="*/ 1156 w 1334"/>
              <a:gd name="T43" fmla="*/ 196 h 587"/>
              <a:gd name="T44" fmla="*/ 1156 w 1334"/>
              <a:gd name="T45" fmla="*/ 196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34" h="587">
                <a:moveTo>
                  <a:pt x="1156" y="196"/>
                </a:moveTo>
                <a:cubicBezTo>
                  <a:pt x="1125" y="196"/>
                  <a:pt x="1098" y="204"/>
                  <a:pt x="1073" y="216"/>
                </a:cubicBezTo>
                <a:cubicBezTo>
                  <a:pt x="1039" y="180"/>
                  <a:pt x="992" y="158"/>
                  <a:pt x="938" y="158"/>
                </a:cubicBezTo>
                <a:cubicBezTo>
                  <a:pt x="915" y="158"/>
                  <a:pt x="893" y="162"/>
                  <a:pt x="872" y="171"/>
                </a:cubicBezTo>
                <a:cubicBezTo>
                  <a:pt x="825" y="70"/>
                  <a:pt x="723" y="0"/>
                  <a:pt x="605" y="0"/>
                </a:cubicBezTo>
                <a:cubicBezTo>
                  <a:pt x="467" y="0"/>
                  <a:pt x="351" y="95"/>
                  <a:pt x="321" y="223"/>
                </a:cubicBezTo>
                <a:cubicBezTo>
                  <a:pt x="274" y="229"/>
                  <a:pt x="232" y="252"/>
                  <a:pt x="205" y="287"/>
                </a:cubicBezTo>
                <a:cubicBezTo>
                  <a:pt x="183" y="267"/>
                  <a:pt x="154" y="256"/>
                  <a:pt x="124" y="256"/>
                </a:cubicBezTo>
                <a:cubicBezTo>
                  <a:pt x="55" y="256"/>
                  <a:pt x="0" y="312"/>
                  <a:pt x="0" y="381"/>
                </a:cubicBezTo>
                <a:cubicBezTo>
                  <a:pt x="0" y="450"/>
                  <a:pt x="55" y="505"/>
                  <a:pt x="124" y="505"/>
                </a:cubicBezTo>
                <a:cubicBezTo>
                  <a:pt x="148" y="505"/>
                  <a:pt x="172" y="498"/>
                  <a:pt x="192" y="486"/>
                </a:cubicBezTo>
                <a:cubicBezTo>
                  <a:pt x="223" y="534"/>
                  <a:pt x="277" y="566"/>
                  <a:pt x="337" y="566"/>
                </a:cubicBezTo>
                <a:cubicBezTo>
                  <a:pt x="376" y="566"/>
                  <a:pt x="410" y="553"/>
                  <a:pt x="438" y="534"/>
                </a:cubicBezTo>
                <a:cubicBezTo>
                  <a:pt x="486" y="566"/>
                  <a:pt x="542" y="585"/>
                  <a:pt x="605" y="585"/>
                </a:cubicBezTo>
                <a:cubicBezTo>
                  <a:pt x="655" y="585"/>
                  <a:pt x="704" y="573"/>
                  <a:pt x="746" y="549"/>
                </a:cubicBezTo>
                <a:cubicBezTo>
                  <a:pt x="760" y="571"/>
                  <a:pt x="785" y="587"/>
                  <a:pt x="814" y="587"/>
                </a:cubicBezTo>
                <a:cubicBezTo>
                  <a:pt x="853" y="587"/>
                  <a:pt x="884" y="559"/>
                  <a:pt x="893" y="523"/>
                </a:cubicBezTo>
                <a:cubicBezTo>
                  <a:pt x="906" y="527"/>
                  <a:pt x="923" y="528"/>
                  <a:pt x="938" y="528"/>
                </a:cubicBezTo>
                <a:cubicBezTo>
                  <a:pt x="974" y="528"/>
                  <a:pt x="1007" y="519"/>
                  <a:pt x="1034" y="502"/>
                </a:cubicBezTo>
                <a:cubicBezTo>
                  <a:pt x="1066" y="531"/>
                  <a:pt x="1109" y="551"/>
                  <a:pt x="1156" y="551"/>
                </a:cubicBezTo>
                <a:cubicBezTo>
                  <a:pt x="1254" y="551"/>
                  <a:pt x="1334" y="470"/>
                  <a:pt x="1334" y="372"/>
                </a:cubicBezTo>
                <a:cubicBezTo>
                  <a:pt x="1334" y="276"/>
                  <a:pt x="1254" y="196"/>
                  <a:pt x="1156" y="196"/>
                </a:cubicBezTo>
                <a:lnTo>
                  <a:pt x="1156" y="1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6152" name="Freeform 8"/>
          <p:cNvSpPr>
            <a:spLocks noChangeArrowheads="1"/>
          </p:cNvSpPr>
          <p:nvPr/>
        </p:nvSpPr>
        <p:spPr bwMode="auto">
          <a:xfrm>
            <a:off x="49213" y="2705100"/>
            <a:ext cx="3275012" cy="1465263"/>
          </a:xfrm>
          <a:custGeom>
            <a:avLst/>
            <a:gdLst>
              <a:gd name="T0" fmla="*/ 0 w 2063"/>
              <a:gd name="T1" fmla="*/ 729 h 923"/>
              <a:gd name="T2" fmla="*/ 195 w 2063"/>
              <a:gd name="T3" fmla="*/ 923 h 923"/>
              <a:gd name="T4" fmla="*/ 382 w 2063"/>
              <a:gd name="T5" fmla="*/ 774 h 923"/>
              <a:gd name="T6" fmla="*/ 395 w 2063"/>
              <a:gd name="T7" fmla="*/ 780 h 923"/>
              <a:gd name="T8" fmla="*/ 388 w 2063"/>
              <a:gd name="T9" fmla="*/ 820 h 923"/>
              <a:gd name="T10" fmla="*/ 492 w 2063"/>
              <a:gd name="T11" fmla="*/ 923 h 923"/>
              <a:gd name="T12" fmla="*/ 594 w 2063"/>
              <a:gd name="T13" fmla="*/ 820 h 923"/>
              <a:gd name="T14" fmla="*/ 590 w 2063"/>
              <a:gd name="T15" fmla="*/ 787 h 923"/>
              <a:gd name="T16" fmla="*/ 614 w 2063"/>
              <a:gd name="T17" fmla="*/ 779 h 923"/>
              <a:gd name="T18" fmla="*/ 710 w 2063"/>
              <a:gd name="T19" fmla="*/ 832 h 923"/>
              <a:gd name="T20" fmla="*/ 807 w 2063"/>
              <a:gd name="T21" fmla="*/ 778 h 923"/>
              <a:gd name="T22" fmla="*/ 994 w 2063"/>
              <a:gd name="T23" fmla="*/ 882 h 923"/>
              <a:gd name="T24" fmla="*/ 1174 w 2063"/>
              <a:gd name="T25" fmla="*/ 790 h 923"/>
              <a:gd name="T26" fmla="*/ 1345 w 2063"/>
              <a:gd name="T27" fmla="*/ 875 h 923"/>
              <a:gd name="T28" fmla="*/ 1520 w 2063"/>
              <a:gd name="T29" fmla="*/ 783 h 923"/>
              <a:gd name="T30" fmla="*/ 1745 w 2063"/>
              <a:gd name="T31" fmla="*/ 877 h 923"/>
              <a:gd name="T32" fmla="*/ 2063 w 2063"/>
              <a:gd name="T33" fmla="*/ 559 h 923"/>
              <a:gd name="T34" fmla="*/ 1745 w 2063"/>
              <a:gd name="T35" fmla="*/ 241 h 923"/>
              <a:gd name="T36" fmla="*/ 1607 w 2063"/>
              <a:gd name="T37" fmla="*/ 272 h 923"/>
              <a:gd name="T38" fmla="*/ 1447 w 2063"/>
              <a:gd name="T39" fmla="*/ 197 h 923"/>
              <a:gd name="T40" fmla="*/ 1298 w 2063"/>
              <a:gd name="T41" fmla="*/ 260 h 923"/>
              <a:gd name="T42" fmla="*/ 938 w 2063"/>
              <a:gd name="T43" fmla="*/ 0 h 923"/>
              <a:gd name="T44" fmla="*/ 574 w 2063"/>
              <a:gd name="T45" fmla="*/ 272 h 923"/>
              <a:gd name="T46" fmla="*/ 503 w 2063"/>
              <a:gd name="T47" fmla="*/ 262 h 923"/>
              <a:gd name="T48" fmla="*/ 238 w 2063"/>
              <a:gd name="T49" fmla="*/ 485 h 923"/>
              <a:gd name="T50" fmla="*/ 158 w 2063"/>
              <a:gd name="T51" fmla="*/ 439 h 923"/>
              <a:gd name="T52" fmla="*/ 65 w 2063"/>
              <a:gd name="T53" fmla="*/ 533 h 923"/>
              <a:gd name="T54" fmla="*/ 74 w 2063"/>
              <a:gd name="T55" fmla="*/ 576 h 923"/>
              <a:gd name="T56" fmla="*/ 0 w 2063"/>
              <a:gd name="T57" fmla="*/ 729 h 923"/>
              <a:gd name="T58" fmla="*/ 0 w 2063"/>
              <a:gd name="T59" fmla="*/ 729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63" h="923">
                <a:moveTo>
                  <a:pt x="0" y="729"/>
                </a:moveTo>
                <a:cubicBezTo>
                  <a:pt x="0" y="835"/>
                  <a:pt x="88" y="923"/>
                  <a:pt x="195" y="923"/>
                </a:cubicBezTo>
                <a:cubicBezTo>
                  <a:pt x="286" y="923"/>
                  <a:pt x="362" y="859"/>
                  <a:pt x="382" y="774"/>
                </a:cubicBezTo>
                <a:cubicBezTo>
                  <a:pt x="387" y="777"/>
                  <a:pt x="392" y="778"/>
                  <a:pt x="395" y="780"/>
                </a:cubicBezTo>
                <a:cubicBezTo>
                  <a:pt x="390" y="792"/>
                  <a:pt x="388" y="805"/>
                  <a:pt x="388" y="820"/>
                </a:cubicBezTo>
                <a:cubicBezTo>
                  <a:pt x="388" y="876"/>
                  <a:pt x="435" y="923"/>
                  <a:pt x="492" y="923"/>
                </a:cubicBezTo>
                <a:cubicBezTo>
                  <a:pt x="548" y="923"/>
                  <a:pt x="594" y="876"/>
                  <a:pt x="594" y="820"/>
                </a:cubicBezTo>
                <a:cubicBezTo>
                  <a:pt x="594" y="808"/>
                  <a:pt x="593" y="798"/>
                  <a:pt x="590" y="787"/>
                </a:cubicBezTo>
                <a:cubicBezTo>
                  <a:pt x="598" y="785"/>
                  <a:pt x="605" y="783"/>
                  <a:pt x="614" y="779"/>
                </a:cubicBezTo>
                <a:cubicBezTo>
                  <a:pt x="634" y="810"/>
                  <a:pt x="670" y="832"/>
                  <a:pt x="710" y="832"/>
                </a:cubicBezTo>
                <a:cubicBezTo>
                  <a:pt x="751" y="832"/>
                  <a:pt x="786" y="810"/>
                  <a:pt x="807" y="778"/>
                </a:cubicBezTo>
                <a:cubicBezTo>
                  <a:pt x="846" y="840"/>
                  <a:pt x="915" y="882"/>
                  <a:pt x="994" y="882"/>
                </a:cubicBezTo>
                <a:cubicBezTo>
                  <a:pt x="1068" y="882"/>
                  <a:pt x="1133" y="845"/>
                  <a:pt x="1174" y="790"/>
                </a:cubicBezTo>
                <a:cubicBezTo>
                  <a:pt x="1213" y="841"/>
                  <a:pt x="1275" y="875"/>
                  <a:pt x="1345" y="875"/>
                </a:cubicBezTo>
                <a:cubicBezTo>
                  <a:pt x="1417" y="875"/>
                  <a:pt x="1482" y="838"/>
                  <a:pt x="1520" y="783"/>
                </a:cubicBezTo>
                <a:cubicBezTo>
                  <a:pt x="1577" y="841"/>
                  <a:pt x="1657" y="877"/>
                  <a:pt x="1745" y="877"/>
                </a:cubicBezTo>
                <a:cubicBezTo>
                  <a:pt x="1921" y="877"/>
                  <a:pt x="2063" y="735"/>
                  <a:pt x="2063" y="559"/>
                </a:cubicBezTo>
                <a:cubicBezTo>
                  <a:pt x="2063" y="383"/>
                  <a:pt x="1921" y="241"/>
                  <a:pt x="1745" y="241"/>
                </a:cubicBezTo>
                <a:cubicBezTo>
                  <a:pt x="1696" y="241"/>
                  <a:pt x="1649" y="252"/>
                  <a:pt x="1607" y="272"/>
                </a:cubicBezTo>
                <a:cubicBezTo>
                  <a:pt x="1570" y="227"/>
                  <a:pt x="1512" y="197"/>
                  <a:pt x="1447" y="197"/>
                </a:cubicBezTo>
                <a:cubicBezTo>
                  <a:pt x="1389" y="197"/>
                  <a:pt x="1335" y="221"/>
                  <a:pt x="1298" y="260"/>
                </a:cubicBezTo>
                <a:cubicBezTo>
                  <a:pt x="1248" y="109"/>
                  <a:pt x="1105" y="0"/>
                  <a:pt x="938" y="0"/>
                </a:cubicBezTo>
                <a:cubicBezTo>
                  <a:pt x="766" y="0"/>
                  <a:pt x="621" y="115"/>
                  <a:pt x="574" y="272"/>
                </a:cubicBezTo>
                <a:cubicBezTo>
                  <a:pt x="551" y="265"/>
                  <a:pt x="528" y="262"/>
                  <a:pt x="503" y="262"/>
                </a:cubicBezTo>
                <a:cubicBezTo>
                  <a:pt x="370" y="262"/>
                  <a:pt x="259" y="358"/>
                  <a:pt x="238" y="485"/>
                </a:cubicBezTo>
                <a:cubicBezTo>
                  <a:pt x="221" y="457"/>
                  <a:pt x="191" y="439"/>
                  <a:pt x="158" y="439"/>
                </a:cubicBezTo>
                <a:cubicBezTo>
                  <a:pt x="107" y="439"/>
                  <a:pt x="65" y="481"/>
                  <a:pt x="65" y="533"/>
                </a:cubicBezTo>
                <a:cubicBezTo>
                  <a:pt x="65" y="548"/>
                  <a:pt x="68" y="563"/>
                  <a:pt x="74" y="576"/>
                </a:cubicBezTo>
                <a:cubicBezTo>
                  <a:pt x="30" y="610"/>
                  <a:pt x="0" y="667"/>
                  <a:pt x="0" y="729"/>
                </a:cubicBezTo>
                <a:lnTo>
                  <a:pt x="0" y="7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함초롬돋움" pitchFamily="50" charset="-127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함초롬돋움" pitchFamily="50" charset="-127"/>
          <a:ea typeface="함초롬돋움" pitchFamily="50" charset="-127"/>
          <a:cs typeface="함초롬돋움" pitchFamily="50" charset="-127"/>
          <a:sym typeface="함초롬돋움" pitchFamily="50" charset="-127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함초롬돋움" pitchFamily="50" charset="-127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함초롬돋움" pitchFamily="50" charset="-127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함초롬돋움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869950"/>
            <a:ext cx="8158162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5.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 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최소 비용 구하기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126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최소 비용으로 마을 도로 포장하기 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</a:t>
            </a: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돌의 개수 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= </a:t>
            </a: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포장 비용 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누구나 자기 마을에서 다른 마을로 포장된 도로를 이용해 </a:t>
            </a:r>
            <a:r>
              <a:rPr lang="ko-KR" altLang="en-US" sz="19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이동가능해야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한다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en-US" altLang="ko-KR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ko-KR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비용이 가장 적게 나와야 한다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ko-KR" altLang="en-US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16" y="2564700"/>
            <a:ext cx="629690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2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17" y="2564701"/>
            <a:ext cx="6296904" cy="3724794"/>
          </a:xfrm>
          <a:prstGeom prst="rect">
            <a:avLst/>
          </a:prstGeom>
        </p:spPr>
      </p:pic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5.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 알고리즘</a:t>
            </a:r>
            <a:r>
              <a:rPr lang="en-US" altLang="ko-KR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최소 비용 구하기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79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최소 비용으로 마을 도로 포장하기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돌의 개수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=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포장 비용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1)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각 마을을 연결하는 도로는 </a:t>
            </a:r>
            <a:r>
              <a:rPr lang="en-US" altLang="ko-KR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마을의 수 </a:t>
            </a:r>
            <a:r>
              <a:rPr lang="en-US" altLang="ko-KR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- 1)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개면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충분하다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ko-KR" altLang="en-US" sz="1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4717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r="4385"/>
          <a:stretch/>
        </p:blipFill>
        <p:spPr>
          <a:xfrm>
            <a:off x="1537017" y="2564700"/>
            <a:ext cx="6296903" cy="3724795"/>
          </a:xfrm>
          <a:prstGeom prst="rect">
            <a:avLst/>
          </a:prstGeom>
        </p:spPr>
      </p:pic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5.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 알고리즘</a:t>
            </a:r>
            <a:r>
              <a:rPr lang="en-US" altLang="ko-KR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최소 비용 구하기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79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최소 비용으로 마을 도로 포장하기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돌의 개수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=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포장 비용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2)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가장 적은 비용이 드는 도로부터 포장한다</a:t>
            </a:r>
            <a:r>
              <a:rPr lang="en-US" altLang="ko-KR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ko-KR" altLang="en-US" sz="1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2952" r="3319"/>
          <a:stretch/>
        </p:blipFill>
        <p:spPr>
          <a:xfrm>
            <a:off x="1527790" y="2564700"/>
            <a:ext cx="6296903" cy="37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46155" y="2564700"/>
            <a:ext cx="6266175" cy="3735198"/>
            <a:chOff x="1546155" y="2564700"/>
            <a:chExt cx="6266175" cy="3735198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" r="1099"/>
            <a:stretch/>
          </p:blipFill>
          <p:spPr>
            <a:xfrm>
              <a:off x="1546155" y="2564700"/>
              <a:ext cx="6266175" cy="3735198"/>
            </a:xfrm>
            <a:prstGeom prst="rect">
              <a:avLst/>
            </a:prstGeom>
          </p:spPr>
        </p:pic>
        <p:pic>
          <p:nvPicPr>
            <p:cNvPr id="3" name="그림 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829" y="5546219"/>
              <a:ext cx="4135808" cy="647559"/>
            </a:xfrm>
            <a:prstGeom prst="rect">
              <a:avLst/>
            </a:prstGeom>
          </p:spPr>
        </p:pic>
      </p:grp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5.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 알고리즘</a:t>
            </a:r>
            <a:r>
              <a:rPr lang="en-US" altLang="ko-KR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최소 비용 구하기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79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최소 비용으로 마을 도로 포장하기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돌의 개수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=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포장 비용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3)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각 마을로 갈 수 잇는 방법은 </a:t>
            </a:r>
            <a:r>
              <a:rPr lang="en-US" altLang="ko-KR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개뿐이어야 한다</a:t>
            </a:r>
            <a:r>
              <a:rPr lang="en-US" altLang="ko-KR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ko-KR" altLang="en-US" sz="1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62356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1393"/>
          <a:stretch/>
        </p:blipFill>
        <p:spPr>
          <a:xfrm>
            <a:off x="1477108" y="2555620"/>
            <a:ext cx="6330462" cy="3726390"/>
          </a:xfrm>
          <a:prstGeom prst="rect">
            <a:avLst/>
          </a:prstGeom>
        </p:spPr>
      </p:pic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5.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 알고리즘</a:t>
            </a:r>
            <a:r>
              <a:rPr lang="en-US" altLang="ko-KR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최소 비용 구하기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79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최소 비용으로 마을 도로 포장하기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돌의 개수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= </a:t>
            </a: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포장 비용 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4)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추상화를 통해 마을의 지도를 단순하게 표현</a:t>
            </a:r>
            <a:endParaRPr lang="ko-KR" altLang="en-US" sz="1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0590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283106" y="1031856"/>
            <a:ext cx="4100606" cy="542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79388" indent="-179388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시작</a:t>
            </a:r>
            <a:endParaRPr lang="en-US" altLang="ko-KR" sz="21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냄비에 물 넣기</a:t>
            </a:r>
            <a:endParaRPr lang="en-US" altLang="ko-KR" sz="21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물을  끓이기</a:t>
            </a:r>
            <a:endParaRPr lang="en-US" altLang="ko-KR" sz="210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1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물이 끓는가</a:t>
            </a:r>
            <a:r>
              <a:rPr lang="en-US" altLang="ko-KR" sz="21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? </a:t>
            </a:r>
            <a:r>
              <a:rPr lang="en-US" altLang="ko-KR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아니면 계속 끓이기</a:t>
            </a:r>
            <a:endParaRPr lang="en-US" altLang="ko-KR" sz="210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면</a:t>
            </a:r>
            <a:r>
              <a:rPr lang="en-US" altLang="ko-KR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 </a:t>
            </a: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스프를 </a:t>
            </a:r>
            <a:r>
              <a:rPr lang="ko-KR" altLang="en-US" sz="21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넣는다</a:t>
            </a:r>
            <a:r>
              <a:rPr lang="en-US" altLang="ko-KR" sz="21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기다리기</a:t>
            </a:r>
            <a:endParaRPr lang="en-US" altLang="ko-KR" sz="21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면이 </a:t>
            </a:r>
            <a:r>
              <a:rPr lang="ko-KR" altLang="en-US" sz="21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익었는가</a:t>
            </a:r>
            <a:r>
              <a:rPr lang="en-US" altLang="ko-KR" sz="21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? </a:t>
            </a:r>
            <a:r>
              <a:rPr lang="en-US" altLang="ko-KR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아니면 계속 기다리기</a:t>
            </a:r>
            <a:endParaRPr lang="en-US" altLang="ko-KR" sz="21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라면 그릇에 담기</a:t>
            </a:r>
            <a:endParaRPr lang="en-US" altLang="ko-KR" sz="210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ko-KR" altLang="en-US" sz="21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끝</a:t>
            </a:r>
            <a:endParaRPr lang="en-US" altLang="ko-KR" sz="210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6. 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라면 조리법에 대한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자연어</a:t>
            </a:r>
            <a:r>
              <a:rPr lang="en-US" altLang="ko-KR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</p:txBody>
      </p:sp>
      <p:pic>
        <p:nvPicPr>
          <p:cNvPr id="16" name="내용 개체 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-460" r="230" b="6345"/>
          <a:stretch/>
        </p:blipFill>
        <p:spPr>
          <a:xfrm>
            <a:off x="930372" y="2543609"/>
            <a:ext cx="2493423" cy="23466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3562350" y="984250"/>
            <a:ext cx="1368425" cy="428625"/>
          </a:xfrm>
          <a:prstGeom prst="flowChartTerminator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>
                <a:solidFill>
                  <a:schemeClr val="bg1"/>
                </a:solidFill>
                <a:latin typeface="HNC_GO_B_HINT_GS" charset="0"/>
              </a:rPr>
              <a:t>시작</a:t>
            </a:r>
          </a:p>
        </p:txBody>
      </p:sp>
      <p:sp>
        <p:nvSpPr>
          <p:cNvPr id="18438" name="AutoShape 6"/>
          <p:cNvSpPr>
            <a:spLocks noChangeArrowheads="1"/>
          </p:cNvSpPr>
          <p:nvPr/>
        </p:nvSpPr>
        <p:spPr bwMode="auto">
          <a:xfrm>
            <a:off x="3574255" y="6093925"/>
            <a:ext cx="1439863" cy="376237"/>
          </a:xfrm>
          <a:prstGeom prst="flowChartTerminator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>
                <a:solidFill>
                  <a:schemeClr val="bg1"/>
                </a:solidFill>
                <a:latin typeface="HNC_GO_B_HINT_GS" charset="0"/>
              </a:rPr>
              <a:t>끝</a:t>
            </a:r>
          </a:p>
        </p:txBody>
      </p:sp>
      <p:sp>
        <p:nvSpPr>
          <p:cNvPr id="18439" name="AutoShape 7"/>
          <p:cNvSpPr>
            <a:spLocks noChangeArrowheads="1"/>
          </p:cNvSpPr>
          <p:nvPr/>
        </p:nvSpPr>
        <p:spPr bwMode="auto">
          <a:xfrm>
            <a:off x="3417888" y="1700213"/>
            <a:ext cx="1584325" cy="431800"/>
          </a:xfrm>
          <a:prstGeom prst="flowChartInputOutput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물 넣기</a:t>
            </a:r>
            <a:endParaRPr lang="ko-KR" altLang="en-US" sz="1000">
              <a:solidFill>
                <a:schemeClr val="bg1"/>
              </a:solidFill>
              <a:latin typeface="HNC_GO_B_HINT_GS" charset="0"/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3562350" y="2387600"/>
            <a:ext cx="1416050" cy="320675"/>
          </a:xfrm>
          <a:prstGeom prst="rect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물 끓이기</a:t>
            </a:r>
            <a:endParaRPr lang="ko-KR" altLang="en-US" sz="1000">
              <a:solidFill>
                <a:schemeClr val="bg1"/>
              </a:solidFill>
              <a:latin typeface="HNC_GO_B_HINT_GS" charset="0"/>
            </a:endParaRPr>
          </a:p>
        </p:txBody>
      </p:sp>
      <p:sp>
        <p:nvSpPr>
          <p:cNvPr id="18441" name="AutoShape 9"/>
          <p:cNvSpPr>
            <a:spLocks noChangeArrowheads="1"/>
          </p:cNvSpPr>
          <p:nvPr/>
        </p:nvSpPr>
        <p:spPr bwMode="auto">
          <a:xfrm>
            <a:off x="3346450" y="3763963"/>
            <a:ext cx="1871663" cy="312737"/>
          </a:xfrm>
          <a:prstGeom prst="flowChartInputOutput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면</a:t>
            </a:r>
            <a:r>
              <a:rPr lang="en-US" altLang="ko-KR" sz="1000" smtClean="0">
                <a:solidFill>
                  <a:schemeClr val="bg1"/>
                </a:solidFill>
                <a:latin typeface="HNC_GO_B_HINT_GS" charset="0"/>
              </a:rPr>
              <a:t>. </a:t>
            </a: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스프 </a:t>
            </a:r>
            <a:r>
              <a:rPr lang="ko-KR" altLang="en-US" sz="1000">
                <a:solidFill>
                  <a:schemeClr val="bg1"/>
                </a:solidFill>
                <a:latin typeface="HNC_GO_B_HINT_GS" charset="0"/>
              </a:rPr>
              <a:t>넣기</a:t>
            </a:r>
          </a:p>
        </p:txBody>
      </p:sp>
      <p:sp>
        <p:nvSpPr>
          <p:cNvPr id="18443" name="AutoShape 11"/>
          <p:cNvSpPr>
            <a:spLocks noChangeArrowheads="1"/>
          </p:cNvSpPr>
          <p:nvPr/>
        </p:nvSpPr>
        <p:spPr bwMode="auto">
          <a:xfrm>
            <a:off x="3417888" y="2995613"/>
            <a:ext cx="1728787" cy="460375"/>
          </a:xfrm>
          <a:prstGeom prst="flowChartDecision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>
                <a:solidFill>
                  <a:schemeClr val="bg1"/>
                </a:solidFill>
                <a:latin typeface="HNC_GO_B_HINT_GS" charset="0"/>
              </a:rPr>
              <a:t>물이 </a:t>
            </a: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끓는가</a:t>
            </a:r>
            <a:r>
              <a:rPr lang="en-US" altLang="ko-KR" sz="1000" smtClean="0">
                <a:solidFill>
                  <a:schemeClr val="bg1"/>
                </a:solidFill>
                <a:latin typeface="HNC_GO_B_HINT_GS" charset="0"/>
              </a:rPr>
              <a:t>?</a:t>
            </a:r>
            <a:endParaRPr lang="ko-KR" altLang="en-US" sz="1000">
              <a:solidFill>
                <a:schemeClr val="bg1"/>
              </a:solidFill>
              <a:latin typeface="HNC_GO_B_HINT_GS" charset="0"/>
            </a:endParaRPr>
          </a:p>
        </p:txBody>
      </p:sp>
      <p:sp>
        <p:nvSpPr>
          <p:cNvPr id="18444" name="AutoShape 12"/>
          <p:cNvSpPr>
            <a:spLocks noChangeArrowheads="1"/>
          </p:cNvSpPr>
          <p:nvPr/>
        </p:nvSpPr>
        <p:spPr bwMode="auto">
          <a:xfrm>
            <a:off x="3286918" y="4927601"/>
            <a:ext cx="2016125" cy="361950"/>
          </a:xfrm>
          <a:prstGeom prst="flowChartDecision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>
                <a:solidFill>
                  <a:schemeClr val="bg1"/>
                </a:solidFill>
                <a:latin typeface="HNC_GO_B_HINT_GS" charset="0"/>
              </a:rPr>
              <a:t>면이 </a:t>
            </a: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익었는가</a:t>
            </a:r>
            <a:r>
              <a:rPr lang="en-US" altLang="ko-KR" sz="1000" smtClean="0">
                <a:solidFill>
                  <a:schemeClr val="bg1"/>
                </a:solidFill>
                <a:latin typeface="HNC_GO_B_HINT_GS" charset="0"/>
              </a:rPr>
              <a:t>?</a:t>
            </a:r>
            <a:endParaRPr lang="ko-KR" altLang="en-US" sz="1000">
              <a:solidFill>
                <a:schemeClr val="bg1"/>
              </a:solidFill>
              <a:latin typeface="HNC_GO_B_HINT_GS" charset="0"/>
            </a:endParaRPr>
          </a:p>
        </p:txBody>
      </p:sp>
      <p:sp>
        <p:nvSpPr>
          <p:cNvPr id="18445" name="Freeform 13"/>
          <p:cNvSpPr>
            <a:spLocks/>
          </p:cNvSpPr>
          <p:nvPr/>
        </p:nvSpPr>
        <p:spPr bwMode="auto">
          <a:xfrm>
            <a:off x="4246563" y="1412875"/>
            <a:ext cx="0" cy="293688"/>
          </a:xfrm>
          <a:custGeom>
            <a:avLst/>
            <a:gdLst>
              <a:gd name="T0" fmla="*/ 0 h 185"/>
              <a:gd name="T1" fmla="*/ 185 h 18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5">
                <a:moveTo>
                  <a:pt x="0" y="0"/>
                </a:moveTo>
                <a:lnTo>
                  <a:pt x="0" y="185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446" name="Freeform 14"/>
          <p:cNvSpPr>
            <a:spLocks/>
          </p:cNvSpPr>
          <p:nvPr/>
        </p:nvSpPr>
        <p:spPr bwMode="auto">
          <a:xfrm>
            <a:off x="4283075" y="2132013"/>
            <a:ext cx="0" cy="280987"/>
          </a:xfrm>
          <a:custGeom>
            <a:avLst/>
            <a:gdLst>
              <a:gd name="T0" fmla="*/ 0 h 177"/>
              <a:gd name="T1" fmla="*/ 177 h 177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7">
                <a:moveTo>
                  <a:pt x="0" y="0"/>
                </a:moveTo>
                <a:lnTo>
                  <a:pt x="0" y="177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447" name="Freeform 15"/>
          <p:cNvSpPr>
            <a:spLocks/>
          </p:cNvSpPr>
          <p:nvPr/>
        </p:nvSpPr>
        <p:spPr bwMode="auto">
          <a:xfrm>
            <a:off x="4283075" y="2708275"/>
            <a:ext cx="11113" cy="300038"/>
          </a:xfrm>
          <a:custGeom>
            <a:avLst/>
            <a:gdLst>
              <a:gd name="T0" fmla="*/ 0 w 7"/>
              <a:gd name="T1" fmla="*/ 0 h 189"/>
              <a:gd name="T2" fmla="*/ 7 w 7"/>
              <a:gd name="T3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" h="189">
                <a:moveTo>
                  <a:pt x="0" y="0"/>
                </a:moveTo>
                <a:lnTo>
                  <a:pt x="7" y="189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448" name="Freeform 16"/>
          <p:cNvSpPr>
            <a:spLocks/>
          </p:cNvSpPr>
          <p:nvPr/>
        </p:nvSpPr>
        <p:spPr bwMode="auto">
          <a:xfrm>
            <a:off x="4283075" y="3455988"/>
            <a:ext cx="0" cy="295275"/>
          </a:xfrm>
          <a:custGeom>
            <a:avLst/>
            <a:gdLst>
              <a:gd name="T0" fmla="*/ 0 h 186"/>
              <a:gd name="T1" fmla="*/ 186 h 186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6">
                <a:moveTo>
                  <a:pt x="0" y="0"/>
                </a:moveTo>
                <a:lnTo>
                  <a:pt x="0" y="186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452" name="Freeform 20"/>
          <p:cNvSpPr>
            <a:spLocks/>
          </p:cNvSpPr>
          <p:nvPr/>
        </p:nvSpPr>
        <p:spPr bwMode="auto">
          <a:xfrm>
            <a:off x="4283075" y="4076700"/>
            <a:ext cx="0" cy="274638"/>
          </a:xfrm>
          <a:custGeom>
            <a:avLst/>
            <a:gdLst>
              <a:gd name="T0" fmla="*/ 0 h 173"/>
              <a:gd name="T1" fmla="*/ 173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0"/>
                </a:moveTo>
                <a:lnTo>
                  <a:pt x="0" y="173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3514725" y="4351338"/>
            <a:ext cx="1558925" cy="320675"/>
          </a:xfrm>
          <a:prstGeom prst="rect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기다리기</a:t>
            </a:r>
            <a:endParaRPr lang="ko-KR" altLang="en-US" sz="1000">
              <a:solidFill>
                <a:schemeClr val="bg1"/>
              </a:solidFill>
              <a:latin typeface="HNC_GO_B_HINT_GS" charset="0"/>
            </a:endParaRPr>
          </a:p>
        </p:txBody>
      </p:sp>
      <p:sp>
        <p:nvSpPr>
          <p:cNvPr id="18458" name="Freeform 26"/>
          <p:cNvSpPr>
            <a:spLocks/>
          </p:cNvSpPr>
          <p:nvPr/>
        </p:nvSpPr>
        <p:spPr bwMode="auto">
          <a:xfrm>
            <a:off x="4293393" y="5289551"/>
            <a:ext cx="1587" cy="212725"/>
          </a:xfrm>
          <a:custGeom>
            <a:avLst/>
            <a:gdLst>
              <a:gd name="T0" fmla="*/ 1 w 1"/>
              <a:gd name="T1" fmla="*/ 0 h 134"/>
              <a:gd name="T2" fmla="*/ 0 w 1"/>
              <a:gd name="T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4">
                <a:moveTo>
                  <a:pt x="1" y="0"/>
                </a:moveTo>
                <a:lnTo>
                  <a:pt x="0" y="134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329905" y="5286376"/>
            <a:ext cx="5048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>
                <a:solidFill>
                  <a:schemeClr val="bg1"/>
                </a:solidFill>
                <a:latin typeface="HNC_GO_B_HINT_GS" charset="0"/>
              </a:rPr>
              <a:t>YES</a:t>
            </a:r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5484254" y="4711701"/>
            <a:ext cx="5032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>
                <a:solidFill>
                  <a:schemeClr val="bg1"/>
                </a:solidFill>
                <a:latin typeface="HNC_GO_B_HINT_GS" charset="0"/>
              </a:rPr>
              <a:t>NO</a:t>
            </a: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4283075" y="3500438"/>
            <a:ext cx="5032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>
                <a:solidFill>
                  <a:schemeClr val="bg1"/>
                </a:solidFill>
                <a:latin typeface="HNC_GO_B_HINT_GS" charset="0"/>
              </a:rPr>
              <a:t>YES</a:t>
            </a:r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5444637" y="2842053"/>
            <a:ext cx="5048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000">
                <a:solidFill>
                  <a:schemeClr val="bg1"/>
                </a:solidFill>
                <a:latin typeface="HNC_GO_B_HINT_GS" charset="0"/>
              </a:rPr>
              <a:t>NO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6. 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라면 조리법에 대한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순서도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3286918" y="5542521"/>
            <a:ext cx="1871663" cy="312737"/>
          </a:xfrm>
          <a:prstGeom prst="flowChartInputOutput">
            <a:avLst/>
          </a:prstGeom>
          <a:solidFill>
            <a:srgbClr val="BAFF1A"/>
          </a:solidFill>
          <a:ln w="19050" cmpd="sng">
            <a:solidFill>
              <a:srgbClr val="263E5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smtClean="0">
                <a:solidFill>
                  <a:schemeClr val="bg1"/>
                </a:solidFill>
                <a:latin typeface="HNC_GO_B_HINT_GS" charset="0"/>
              </a:rPr>
              <a:t>라면 그릇에 담기</a:t>
            </a:r>
            <a:endParaRPr lang="ko-KR" altLang="en-US" sz="1000">
              <a:solidFill>
                <a:schemeClr val="bg1"/>
              </a:solidFill>
              <a:latin typeface="HNC_GO_B_HINT_GS" charset="0"/>
            </a:endParaRPr>
          </a:p>
        </p:txBody>
      </p:sp>
      <p:sp>
        <p:nvSpPr>
          <p:cNvPr id="31" name="Freeform 20"/>
          <p:cNvSpPr>
            <a:spLocks/>
          </p:cNvSpPr>
          <p:nvPr/>
        </p:nvSpPr>
        <p:spPr bwMode="auto">
          <a:xfrm>
            <a:off x="4283075" y="4679601"/>
            <a:ext cx="0" cy="274638"/>
          </a:xfrm>
          <a:custGeom>
            <a:avLst/>
            <a:gdLst>
              <a:gd name="T0" fmla="*/ 0 h 173"/>
              <a:gd name="T1" fmla="*/ 173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0"/>
                </a:moveTo>
                <a:lnTo>
                  <a:pt x="0" y="173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4293393" y="5872355"/>
            <a:ext cx="1587" cy="212725"/>
          </a:xfrm>
          <a:custGeom>
            <a:avLst/>
            <a:gdLst>
              <a:gd name="T0" fmla="*/ 1 w 1"/>
              <a:gd name="T1" fmla="*/ 0 h 134"/>
              <a:gd name="T2" fmla="*/ 0 w 1"/>
              <a:gd name="T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4">
                <a:moveTo>
                  <a:pt x="1" y="0"/>
                </a:moveTo>
                <a:lnTo>
                  <a:pt x="0" y="134"/>
                </a:lnTo>
              </a:path>
            </a:pathLst>
          </a:custGeom>
          <a:noFill/>
          <a:ln w="12700" cmpd="sng">
            <a:solidFill>
              <a:srgbClr val="4F81BD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00">
              <a:solidFill>
                <a:schemeClr val="bg1"/>
              </a:solidFill>
            </a:endParaRPr>
          </a:p>
        </p:txBody>
      </p:sp>
      <p:cxnSp>
        <p:nvCxnSpPr>
          <p:cNvPr id="7" name="꺾인 연결선 6"/>
          <p:cNvCxnSpPr/>
          <p:nvPr/>
        </p:nvCxnSpPr>
        <p:spPr bwMode="auto">
          <a:xfrm flipH="1" flipV="1">
            <a:off x="4990306" y="2558264"/>
            <a:ext cx="168275" cy="677863"/>
          </a:xfrm>
          <a:prstGeom prst="bentConnector3">
            <a:avLst>
              <a:gd name="adj1" fmla="val -135849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꺾인 연결선 8"/>
          <p:cNvCxnSpPr>
            <a:endCxn id="18440" idx="3"/>
          </p:cNvCxnSpPr>
          <p:nvPr/>
        </p:nvCxnSpPr>
        <p:spPr bwMode="auto">
          <a:xfrm rot="16200000" flipV="1">
            <a:off x="4657328" y="2869010"/>
            <a:ext cx="677862" cy="3571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꺾인 연결선 41"/>
          <p:cNvCxnSpPr/>
          <p:nvPr/>
        </p:nvCxnSpPr>
        <p:spPr bwMode="auto">
          <a:xfrm flipH="1" flipV="1">
            <a:off x="5049838" y="4437306"/>
            <a:ext cx="168275" cy="677863"/>
          </a:xfrm>
          <a:prstGeom prst="bentConnector3">
            <a:avLst>
              <a:gd name="adj1" fmla="val -135849"/>
            </a:avLst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978025" y="1612900"/>
            <a:ext cx="6048375" cy="4157165"/>
          </a:xfrm>
          <a:prstGeom prst="rect">
            <a:avLst/>
          </a:prstGeom>
          <a:noFill/>
          <a:ln w="25400" cmpd="sng">
            <a:solidFill>
              <a:srgbClr val="FFFFFF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시작</a:t>
            </a:r>
          </a:p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냄비 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물</a:t>
            </a:r>
            <a:endParaRPr lang="ko-KR" altLang="en-US" sz="2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</a:t>
            </a: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while(</a:t>
            </a: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물이 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끓지 않는가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?){</a:t>
            </a:r>
            <a:endParaRPr lang="en-US" altLang="ko-KR" sz="2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	</a:t>
            </a: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물을 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끓이기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(30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초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ko-KR" altLang="en-US" sz="2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</a:t>
            </a: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}</a:t>
            </a:r>
          </a:p>
          <a:p>
            <a:pPr>
              <a:spcBef>
                <a:spcPct val="0"/>
              </a:spcBef>
            </a:pP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냄비 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면</a:t>
            </a: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</a:t>
            </a: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스프</a:t>
            </a:r>
          </a:p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</a:t>
            </a: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while(</a:t>
            </a: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면 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익지 않았는가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?){</a:t>
            </a:r>
            <a:endParaRPr lang="en-US" altLang="ko-KR" sz="2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	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기다리기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(10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초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b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}</a:t>
            </a:r>
          </a:p>
          <a:p>
            <a:pPr>
              <a:spcBef>
                <a:spcPct val="0"/>
              </a:spcBef>
            </a:pP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       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그릇 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anose="05000000000000000000" pitchFamily="2" charset="2"/>
              </a:rPr>
              <a:t></a:t>
            </a:r>
            <a:r>
              <a:rPr lang="en-US" altLang="ko-KR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냄비</a:t>
            </a:r>
            <a:r>
              <a:rPr lang="en-US" altLang="ko-KR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r>
              <a:rPr lang="ko-KR" altLang="en-US" sz="22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내용물</a:t>
            </a:r>
            <a:endParaRPr lang="en-US" altLang="ko-KR" sz="2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끝</a:t>
            </a:r>
          </a:p>
          <a:p>
            <a:pPr>
              <a:spcBef>
                <a:spcPct val="0"/>
              </a:spcBef>
            </a:pPr>
            <a:endParaRPr lang="en-US" altLang="ko-KR" sz="220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6. 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라면 조리법에 대한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의사코드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1258056" y="1430087"/>
            <a:ext cx="6338200" cy="440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79388" indent="-179388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1. A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에 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2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를 대입한다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</a:p>
          <a:p>
            <a:pPr>
              <a:spcBef>
                <a:spcPct val="0"/>
              </a:spcBef>
            </a:pP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2. A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가 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9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보다 큰가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?</a:t>
            </a:r>
          </a:p>
          <a:p>
            <a:pPr>
              <a:spcBef>
                <a:spcPct val="0"/>
              </a:spcBef>
            </a:pP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3. 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그렇다면 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종료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그렇지 않다면 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B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에 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을 대입한다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</a:p>
          <a:p>
            <a:pPr>
              <a:spcBef>
                <a:spcPct val="0"/>
              </a:spcBef>
            </a:pP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4. B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가 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9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보다 큰가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?</a:t>
            </a: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 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크다면 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A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에 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을 증가시킨 후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2~4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번을 반복한다</a:t>
            </a:r>
            <a:r>
              <a:rPr lang="en-US" altLang="ko-KR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</a:p>
          <a:p>
            <a:pPr>
              <a:spcBef>
                <a:spcPct val="0"/>
              </a:spcBef>
            </a:pP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5. 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크지 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않다면 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A*B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한 결과를 출력한다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6. B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에 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을 증가시킨다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endParaRPr lang="en-US" altLang="ko-KR" sz="2000" b="1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spcBef>
                <a:spcPct val="0"/>
              </a:spcBef>
            </a:pP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7. 4~6</a:t>
            </a:r>
            <a:r>
              <a:rPr lang="ko-KR" altLang="en-US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번을 </a:t>
            </a:r>
            <a:r>
              <a:rPr lang="ko-KR" altLang="en-US" sz="2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반복한다</a:t>
            </a:r>
            <a:r>
              <a:rPr lang="en-US" altLang="ko-KR" sz="20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endParaRPr lang="en-US" altLang="ko-KR" sz="20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7.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구구단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출력하기에 대한 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자연어</a:t>
            </a:r>
            <a:r>
              <a:rPr lang="en-US" altLang="ko-KR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7.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구구단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출력하기에 대한 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순서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pic>
        <p:nvPicPr>
          <p:cNvPr id="2050" name="Picture 2" descr="E:\Class_Source\Python\Class\파이썬_기초_2019\구구단순서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 bwMode="auto">
          <a:xfrm>
            <a:off x="1834255" y="1052175"/>
            <a:ext cx="5205581" cy="530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1719263"/>
            <a:ext cx="4649788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597150" y="3321050"/>
            <a:ext cx="5954706" cy="316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01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기본 개념 설명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픽토그램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02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자연어</a:t>
            </a:r>
            <a:r>
              <a:rPr lang="en-US" altLang="ko-KR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 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순서도</a:t>
            </a:r>
            <a:r>
              <a:rPr lang="en-US" altLang="ko-KR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 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의사코드의 개념 및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특징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03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알고리즘의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순서도 기호 명칭 및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용도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04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좋은 알고리즘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05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문제해결 알고리즘</a:t>
            </a:r>
            <a:r>
              <a:rPr lang="en-US" altLang="ko-KR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도로 포장 최소 비용 구하기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06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라면 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조리법에 대한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07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구구단 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출력하기에 대한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 및 코딩</a:t>
            </a:r>
            <a:endParaRPr lang="en-US" altLang="ko-KR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402106" y="2492675"/>
            <a:ext cx="6914400" cy="263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79388" indent="-179388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시작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 (a</a:t>
            </a:r>
            <a:r>
              <a:rPr lang="ko-KR" altLang="en-US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가 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2</a:t>
            </a:r>
            <a:r>
              <a:rPr lang="ko-KR" altLang="en-US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에서 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9</a:t>
            </a:r>
            <a:r>
              <a:rPr lang="ko-KR" altLang="en-US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까지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	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 (b</a:t>
            </a:r>
            <a:r>
              <a:rPr lang="ko-KR" altLang="en-US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가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</a:t>
            </a:r>
            <a:r>
              <a:rPr lang="ko-KR" altLang="en-US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에서 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9</a:t>
            </a:r>
            <a:r>
              <a:rPr lang="ko-KR" altLang="en-US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까지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			</a:t>
            </a:r>
            <a:r>
              <a:rPr lang="ko-KR" altLang="en-US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출력 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a 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* b  = </a:t>
            </a:r>
            <a:r>
              <a:rPr lang="ko-KR" altLang="en-US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값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종료</a:t>
            </a:r>
            <a:endParaRPr lang="ko-KR" altLang="en-US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7.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구구단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출력하기에 대한 알고리즘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의사코드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1258056" y="1504860"/>
            <a:ext cx="7418575" cy="212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79388" indent="-179388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 (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int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a=2 ; a&lt;=9 ; a++ ) {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int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b=1 ; b&lt;=9 ; b++ ) {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System.out.print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 a +”x”+ b + “=“+ a * b);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}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}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7.</a:t>
            </a:r>
            <a:r>
              <a:rPr lang="ko-KR" altLang="en-US" sz="22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구구단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출력하기에 대한 코딩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58056" y="4405649"/>
            <a:ext cx="5701193" cy="212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179388" indent="-179388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  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a  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in range(2,10,1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):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 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  b  </a:t>
            </a: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in range(1,10,1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):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     print('{} x {} = {}'.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format(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a,b,a</a:t>
            </a:r>
            <a:r>
              <a:rPr lang="en-US" altLang="ko-KR" sz="2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*b))</a:t>
            </a: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2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32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자바로 코딩</a:t>
            </a:r>
            <a:endParaRPr lang="ko-KR" altLang="en-US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8115" y="4077225"/>
            <a:ext cx="8362950" cy="32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dirty="0" err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파이썬으로</a:t>
            </a: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코딩</a:t>
            </a:r>
            <a:endParaRPr lang="ko-KR" altLang="en-US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865438"/>
            <a:ext cx="7023100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126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</a:t>
            </a:r>
            <a:r>
              <a:rPr lang="en-US" altLang="ko-KR" sz="1900" b="1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(abstraction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중요한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특징을 찾아낸 후 간단하게 표현 하는것</a:t>
            </a:r>
            <a:r>
              <a:rPr lang="en-US" altLang="ko-KR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               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ko-KR" sz="19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불필요한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요소를 없애고 일반적으로 필요한 특징만 모으는것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01025"/>
            <a:ext cx="35052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6413"/>
            <a:ext cx="3640138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1.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기본 개념 설명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픽토그램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79" y="3118270"/>
            <a:ext cx="2892866" cy="316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8163" y="1075645"/>
            <a:ext cx="8362950" cy="184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픽토그램</a:t>
            </a:r>
            <a:r>
              <a:rPr lang="en-US" altLang="ko-KR" sz="1900" b="1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(pictogram):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어떤 사람이 보더라도 같은 </a:t>
            </a:r>
            <a:r>
              <a:rPr lang="ko-KR" altLang="en-US" sz="19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미로 통할 수 있는 그림으로 된 언어체계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그림을 뜻하는 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picto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와  전보를  뜻하는  텔레그램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(telegram)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  합성어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사물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시설</a:t>
            </a:r>
            <a:r>
              <a:rPr lang="en-US" altLang="ko-KR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행위  등을  그 의미를 쉽게 알 수 있도록 만들어진 그림문자</a:t>
            </a:r>
            <a:endParaRPr lang="en-US" altLang="ko-KR" sz="1900" b="1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1.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기본 개념 설명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픽토그램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25" y="3869030"/>
            <a:ext cx="3889350" cy="243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8163" y="1075645"/>
            <a:ext cx="8362950" cy="97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(model)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 해결을 위해서 어떤 문제에 대한 기본적인 개념 틀을 만드는 것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8163" y="2020190"/>
            <a:ext cx="8362950" cy="184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모델링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(modeling)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모델을 제작하는 과정 또는 작업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즉 현실 세계를 단순화하여 표현하는 기법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연필로 종이에 간단한 콘티를 작성한다거나 스토리보드 같이 자기가 표현하고 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싶은 것을 문장으로 </a:t>
            </a:r>
            <a:r>
              <a:rPr lang="ko-KR" altLang="en-US" sz="19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서술하는것도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모델링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1.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기본 개념 설명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픽토그램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836" y="3212925"/>
            <a:ext cx="2964314" cy="32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8115" y="1196224"/>
            <a:ext cx="8362950" cy="219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1900" b="1" dirty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algorithm)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문제를 해결하기 위한 명령들로 구성된 일련의 순서화된 절차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ko-KR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주어진 문제를 논리적으로 해결하기 위해 필요한 절차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</a:t>
            </a:r>
            <a:r>
              <a:rPr lang="en-US" altLang="ko-KR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방법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명령어들을 모아놓은 것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-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넓게는 사람 손으로 해결하는 것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컴퓨터로 해결하는 것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수학적인 것</a:t>
            </a:r>
            <a:r>
              <a:rPr lang="en-US" altLang="ko-KR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비 수학적인 것을 모두 포함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1.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기본 개념 설명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(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추상화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픽토그램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모델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)</a:t>
            </a:r>
            <a:endParaRPr lang="en-US" altLang="ko-KR" sz="22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2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자연어</a:t>
            </a:r>
            <a:r>
              <a:rPr lang="en-US" altLang="ko-KR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 </a:t>
            </a:r>
            <a:r>
              <a:rPr lang="ko-KR" altLang="en-US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순서도</a:t>
            </a:r>
            <a:r>
              <a:rPr lang="en-US" altLang="ko-KR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 </a:t>
            </a:r>
            <a:r>
              <a:rPr lang="ko-KR" altLang="en-US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의사코드의 개념 및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특징</a:t>
            </a:r>
            <a:endParaRPr lang="en-US" altLang="ko-KR" sz="22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7367" y="1076015"/>
            <a:ext cx="6714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자연어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평소 우리가 사용하는 말과 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쉽게 해석할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받아들이는 사람마다 다르게 해석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87367" y="3074582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순서도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약속된 도형을 사용해 문제의 논리적인 흐름을 표현한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87367" y="501317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의사코드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언어의 문법 구조를 닮은 형태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3" y="1214957"/>
            <a:ext cx="1449955" cy="15121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3" y="2842098"/>
            <a:ext cx="1469935" cy="16873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4" y="4649530"/>
            <a:ext cx="1444524" cy="16053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239767" y="1148030"/>
            <a:ext cx="671488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800" b="1" dirty="0" smtClean="0">
                <a:solidFill>
                  <a:srgbClr val="009900"/>
                </a:solidFill>
                <a:latin typeface="Calibri" panose="020F0502020204030204"/>
                <a:ea typeface="맑은 고딕"/>
                <a:cs typeface="+mn-cs"/>
              </a:rPr>
              <a:t>자연어</a:t>
            </a:r>
            <a:r>
              <a:rPr kumimoji="0" lang="ko-KR" altLang="en-US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> </a:t>
            </a:r>
            <a:r>
              <a:rPr kumimoji="0" lang="en-US" altLang="ko-KR" sz="1800" dirty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/>
            </a:r>
            <a:br>
              <a:rPr kumimoji="0" lang="en-US" altLang="ko-KR" sz="1800" dirty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ko-KR" altLang="en-US" sz="1800" b="1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>평소 우리가 사용하는 말과 글</a:t>
            </a:r>
            <a:r>
              <a:rPr kumimoji="0" lang="en-US" altLang="ko-KR" sz="1800" dirty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/>
            </a:r>
            <a:br>
              <a:rPr kumimoji="0" lang="en-US" altLang="ko-KR" sz="1800" dirty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쉽게 해석할 수 있지만</a:t>
            </a:r>
            <a:r>
              <a:rPr kumimoji="0" lang="en-US" altLang="ko-KR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, </a:t>
            </a: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사람마다 다르게 해석 할 수 있</a:t>
            </a:r>
            <a:r>
              <a:rPr kumimoji="0" lang="ko-KR" alt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39767" y="2825051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800" b="1" dirty="0" smtClean="0">
                <a:solidFill>
                  <a:srgbClr val="009900"/>
                </a:solidFill>
                <a:latin typeface="Calibri" panose="020F0502020204030204"/>
                <a:ea typeface="맑은 고딕"/>
                <a:cs typeface="+mn-cs"/>
              </a:rPr>
              <a:t>순서도</a:t>
            </a:r>
            <a: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> </a:t>
            </a:r>
            <a:b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> </a:t>
            </a:r>
            <a:r>
              <a:rPr kumimoji="0" lang="ko-KR" altLang="en-US" sz="1800" b="1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>약속된 도형을 사용해 문제의 논리적인 흐름을 표현한 것</a:t>
            </a:r>
            <a: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/>
            </a:r>
            <a:b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en-US" altLang="ko-KR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 </a:t>
            </a: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도형을 </a:t>
            </a:r>
            <a:r>
              <a:rPr kumimoji="0" lang="ko-KR" altLang="en-US" sz="1800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이용하기때문에</a:t>
            </a: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 </a:t>
            </a:r>
            <a:r>
              <a:rPr kumimoji="0" lang="ko-KR" altLang="en-US" sz="1800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가독성이</a:t>
            </a: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 높고 효율적</a:t>
            </a:r>
            <a:endParaRPr kumimoji="0" lang="en-US" altLang="ko-KR" sz="18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맑은 고딕"/>
              <a:cs typeface="+mn-cs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800" dirty="0">
              <a:solidFill>
                <a:srgbClr val="000000"/>
              </a:solidFill>
              <a:latin typeface="Calibri" panose="020F0502020204030204"/>
              <a:ea typeface="맑은 고딕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39767" y="4569144"/>
            <a:ext cx="712879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800" b="1" dirty="0" smtClean="0">
                <a:solidFill>
                  <a:srgbClr val="009900"/>
                </a:solidFill>
                <a:latin typeface="Calibri" panose="020F0502020204030204"/>
                <a:ea typeface="맑은 고딕"/>
                <a:cs typeface="+mn-cs"/>
              </a:rPr>
              <a:t>의사코드</a:t>
            </a:r>
            <a: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/>
            </a:r>
            <a:b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ko-KR" altLang="en-US" sz="1800" b="1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>프로그래밍 언어의 문법 구조를 닮은 형태</a:t>
            </a:r>
            <a: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  <a:t/>
            </a:r>
            <a:br>
              <a:rPr kumimoji="0" lang="en-US" altLang="ko-KR" sz="1800" dirty="0" smtClean="0">
                <a:solidFill>
                  <a:srgbClr val="000000"/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실제 프로그래밍 언어처럼 엄밀한 문법을 따를 필요가 없음</a:t>
            </a:r>
            <a:r>
              <a:rPr kumimoji="0" lang="en-US" altLang="ko-KR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/>
            </a:r>
            <a:br>
              <a:rPr kumimoji="0" lang="en-US" altLang="ko-KR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</a:b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코드</a:t>
            </a:r>
            <a:r>
              <a:rPr kumimoji="0" lang="ko-KR" alt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를</a:t>
            </a: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 작성하기 전 </a:t>
            </a:r>
            <a:r>
              <a:rPr kumimoji="0" lang="ko-KR" alt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알고리즘을 </a:t>
            </a:r>
            <a:r>
              <a:rPr kumimoji="0" lang="ko-KR" altLang="en-US" sz="18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형상화 </a:t>
            </a:r>
            <a:r>
              <a:rPr kumimoji="0" lang="ko-KR" alt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맑은 고딕"/>
                <a:cs typeface="+mn-cs"/>
              </a:rPr>
              <a:t>하는데 도움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ko-KR" altLang="en-US" sz="1800" dirty="0">
              <a:solidFill>
                <a:srgbClr val="000000"/>
              </a:solidFill>
              <a:latin typeface="Calibri" panose="020F0502020204030204"/>
              <a:ea typeface="맑은 고딕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수행의 시작/종료 11"/>
          <p:cNvSpPr/>
          <p:nvPr/>
        </p:nvSpPr>
        <p:spPr>
          <a:xfrm>
            <a:off x="2050331" y="1024928"/>
            <a:ext cx="1522093" cy="507364"/>
          </a:xfrm>
          <a:prstGeom prst="flowChartTerminator">
            <a:avLst/>
          </a:prstGeom>
          <a:solidFill>
            <a:schemeClr val="tx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시작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806552" y="1532292"/>
            <a:ext cx="0" cy="33869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데이터 13"/>
          <p:cNvSpPr/>
          <p:nvPr/>
        </p:nvSpPr>
        <p:spPr>
          <a:xfrm>
            <a:off x="2017319" y="2602823"/>
            <a:ext cx="1601828" cy="514704"/>
          </a:xfrm>
          <a:prstGeom prst="flowChartInputOutpu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입출력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806552" y="3117527"/>
            <a:ext cx="0" cy="33824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050331" y="3455770"/>
            <a:ext cx="1489080" cy="425066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처리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806552" y="3880836"/>
            <a:ext cx="0" cy="3077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판단 17"/>
          <p:cNvSpPr/>
          <p:nvPr/>
        </p:nvSpPr>
        <p:spPr>
          <a:xfrm>
            <a:off x="1984306" y="4188629"/>
            <a:ext cx="1634840" cy="563738"/>
          </a:xfrm>
          <a:prstGeom prst="flowChartDecision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판단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811377" y="4752367"/>
            <a:ext cx="0" cy="3077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문서 19"/>
          <p:cNvSpPr/>
          <p:nvPr/>
        </p:nvSpPr>
        <p:spPr>
          <a:xfrm>
            <a:off x="2111531" y="5061591"/>
            <a:ext cx="1427881" cy="511889"/>
          </a:xfrm>
          <a:prstGeom prst="flowChartDocumen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출력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821029" y="5541600"/>
            <a:ext cx="0" cy="3077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수행의 시작/종료 21"/>
          <p:cNvSpPr/>
          <p:nvPr/>
        </p:nvSpPr>
        <p:spPr>
          <a:xfrm>
            <a:off x="2050331" y="5871136"/>
            <a:ext cx="1522093" cy="507364"/>
          </a:xfrm>
          <a:prstGeom prst="flowChartTerminator">
            <a:avLst/>
          </a:prstGeom>
          <a:solidFill>
            <a:schemeClr val="tx2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916010" y="1194049"/>
            <a:ext cx="394617" cy="1691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633875" y="1134038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순서도의 </a:t>
            </a:r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시작과 끝</a:t>
            </a:r>
            <a:r>
              <a:rPr lang="en-US" altLang="ko-KR" sz="180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START,END)</a:t>
            </a:r>
            <a:endParaRPr lang="ko-KR" alt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3916010" y="2775614"/>
            <a:ext cx="394617" cy="16912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633875" y="2715603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데이터의 입력과 출력</a:t>
            </a:r>
            <a:endParaRPr lang="ko-KR" alt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916010" y="3583742"/>
            <a:ext cx="394617" cy="16912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33875" y="3523731"/>
            <a:ext cx="3512500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연산</a:t>
            </a:r>
            <a:r>
              <a:rPr lang="en-US" altLang="ko-KR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처리</a:t>
            </a:r>
            <a:r>
              <a:rPr lang="en-US" altLang="ko-KR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값을 계산하거나 대입</a:t>
            </a:r>
            <a:r>
              <a:rPr lang="en-US" altLang="ko-KR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80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3916010" y="4385938"/>
            <a:ext cx="394617" cy="16912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33875" y="4325927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조건 명시</a:t>
            </a:r>
            <a:r>
              <a:rPr lang="en-US" altLang="ko-KR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참이면 </a:t>
            </a:r>
            <a:r>
              <a:rPr lang="en-US" altLang="ko-KR" sz="1800">
                <a:solidFill>
                  <a:schemeClr val="bg1">
                    <a:lumMod val="85000"/>
                    <a:lumOff val="15000"/>
                  </a:schemeClr>
                </a:solidFill>
              </a:rPr>
              <a:t>Yes </a:t>
            </a:r>
            <a:r>
              <a:rPr lang="ko-KR" alt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거짓이면 </a:t>
            </a:r>
            <a:r>
              <a:rPr lang="en-US" altLang="ko-KR" sz="1800">
                <a:solidFill>
                  <a:schemeClr val="bg1">
                    <a:lumMod val="85000"/>
                    <a:lumOff val="15000"/>
                  </a:schemeClr>
                </a:solidFill>
              </a:rPr>
              <a:t>No)</a:t>
            </a:r>
            <a:endParaRPr lang="ko-KR" alt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3916010" y="5232975"/>
            <a:ext cx="394617" cy="16912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633875" y="517296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결과 출력</a:t>
            </a:r>
            <a:endParaRPr lang="ko-KR" alt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3916010" y="6045327"/>
            <a:ext cx="394617" cy="1691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33875" y="5985316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순서도의 </a:t>
            </a:r>
            <a:r>
              <a:rPr lang="ko-KR" altLang="en-US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시작과 끝</a:t>
            </a:r>
            <a:r>
              <a:rPr lang="en-US" altLang="ko-KR" sz="1800">
                <a:solidFill>
                  <a:schemeClr val="bg1">
                    <a:lumMod val="85000"/>
                    <a:lumOff val="15000"/>
                  </a:schemeClr>
                </a:solidFill>
              </a:rPr>
              <a:t>(START,END</a:t>
            </a:r>
            <a:r>
              <a:rPr lang="en-US" altLang="ko-KR" sz="18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80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3</a:t>
            </a:r>
            <a:r>
              <a:rPr lang="en-US" altLang="ko-KR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.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알고리즘의 순서도 기호 명칭 </a:t>
            </a:r>
            <a:r>
              <a:rPr lang="ko-KR" altLang="en-US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및 </a:t>
            </a:r>
            <a:r>
              <a:rPr lang="ko-KR" altLang="en-US" sz="22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용</a:t>
            </a:r>
            <a:r>
              <a:rPr lang="ko-KR" altLang="en-US" sz="22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도</a:t>
            </a:r>
            <a:endParaRPr lang="en-US" altLang="ko-KR" sz="2200" b="1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7" name="AutoShape 155"/>
          <p:cNvSpPr>
            <a:spLocks noChangeArrowheads="1"/>
          </p:cNvSpPr>
          <p:nvPr/>
        </p:nvSpPr>
        <p:spPr bwMode="auto">
          <a:xfrm>
            <a:off x="2129840" y="1870989"/>
            <a:ext cx="1438275" cy="404813"/>
          </a:xfrm>
          <a:prstGeom prst="flowChartPreparation">
            <a:avLst/>
          </a:prstGeom>
          <a:solidFill>
            <a:schemeClr val="bg2">
              <a:lumMod val="20000"/>
              <a:lumOff val="80000"/>
            </a:schemeClr>
          </a:solidFill>
          <a:ln w="19050" cmpd="sng">
            <a:noFill/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준비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806552" y="2275802"/>
            <a:ext cx="0" cy="33869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 38"/>
          <p:cNvSpPr/>
          <p:nvPr/>
        </p:nvSpPr>
        <p:spPr>
          <a:xfrm>
            <a:off x="3916010" y="2006151"/>
            <a:ext cx="394617" cy="16912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633875" y="1946140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초기화문</a:t>
            </a:r>
            <a:r>
              <a:rPr lang="en-US" altLang="ko-KR" sz="1800">
                <a:solidFill>
                  <a:schemeClr val="bg1">
                    <a:lumMod val="85000"/>
                    <a:lumOff val="15000"/>
                  </a:schemeClr>
                </a:solidFill>
              </a:rPr>
              <a:t>( </a:t>
            </a:r>
            <a:r>
              <a:rPr lang="ko-KR" alt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변수 선언 및초기화 기호</a:t>
            </a:r>
            <a:r>
              <a:rPr lang="en-US" altLang="ko-KR" sz="1800">
                <a:solidFill>
                  <a:schemeClr val="bg1">
                    <a:lumMod val="85000"/>
                    <a:lumOff val="15000"/>
                  </a:schemeClr>
                </a:solidFill>
              </a:rPr>
              <a:t>)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98309" y="1532292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흐름선</a:t>
            </a:r>
            <a:endParaRPr lang="ko-KR" altLang="en-US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4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90525" y="378604"/>
            <a:ext cx="8362950" cy="3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ko-KR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4.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좋은 알고리즘</a:t>
            </a:r>
            <a:endParaRPr lang="en-US" altLang="ko-KR" sz="22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38163" y="1075645"/>
            <a:ext cx="8362950" cy="535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79388" indent="-179388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9890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15287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206851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2608263" indent="-449263" defTabSz="942975"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  <a:lvl6pPr marL="30654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6pPr>
            <a:lvl7pPr marL="35226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7pPr>
            <a:lvl8pPr marL="39798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8pPr>
            <a:lvl9pPr marL="4437063" indent="-449263" defTabSz="9429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알고리즘의 </a:t>
            </a:r>
            <a:r>
              <a:rPr lang="ko-KR" altLang="en-US" sz="19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성능을 분석할 때는 공간 복잡도와 시간 복잡도를 </a:t>
            </a:r>
            <a:r>
              <a:rPr lang="ko-KR" altLang="en-US" sz="19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고려</a:t>
            </a: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endParaRPr lang="en-US" altLang="ko-KR" sz="1900" b="1" dirty="0" smtClean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endParaRPr lang="en-US" altLang="ko-KR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공간 복잡도 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: </a:t>
            </a: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총 저장공간의 양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                  </a:t>
            </a:r>
            <a:r>
              <a:rPr lang="ko-KR" altLang="en-US" sz="1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프로그램 </a:t>
            </a:r>
            <a:r>
              <a:rPr lang="ko-KR" altLang="en-US" sz="1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실행 시 필요한 고정 또는 가변 메모리의 양을 </a:t>
            </a:r>
            <a:r>
              <a:rPr lang="ko-KR" altLang="en-US" sz="1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의미</a:t>
            </a:r>
            <a:endParaRPr lang="en-US" altLang="ko-KR" sz="1900" b="1" dirty="0">
              <a:solidFill>
                <a:srgbClr val="0099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시간 복잡도 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: </a:t>
            </a:r>
            <a:r>
              <a:rPr lang="ko-KR" altLang="en-US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총 소요시간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                    </a:t>
            </a:r>
            <a:r>
              <a:rPr lang="ko-KR" altLang="en-US" sz="1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프로그램의 </a:t>
            </a:r>
            <a:r>
              <a:rPr lang="ko-KR" altLang="en-US" sz="1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컴파일 시간과 실행시간의 합을 의미</a:t>
            </a: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r>
              <a:rPr lang="ko-KR" altLang="en-US" sz="1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즉</a:t>
            </a:r>
            <a:r>
              <a:rPr lang="en-US" altLang="ko-KR" sz="1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, </a:t>
            </a:r>
            <a:r>
              <a:rPr lang="ko-KR" altLang="en-US" sz="19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저장공간을 </a:t>
            </a:r>
            <a:r>
              <a:rPr lang="ko-KR" altLang="en-US" sz="1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적게 사용하고 프로그램 수행시간이 적어야 함</a:t>
            </a:r>
            <a:endParaRPr lang="en-US" altLang="ko-KR" sz="1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endParaRPr lang="ko-KR" altLang="en-US" sz="1900" b="1" dirty="0" smtClean="0">
              <a:solidFill>
                <a:srgbClr val="0099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/>
            </a:r>
            <a:br>
              <a:rPr lang="en-US" altLang="ko-KR" sz="1900" b="1" dirty="0" smtClean="0">
                <a:solidFill>
                  <a:srgbClr val="009900"/>
                </a:solidFill>
                <a:latin typeface="나눔고딕" pitchFamily="50" charset="-127"/>
                <a:ea typeface="나눔고딕" pitchFamily="50" charset="-127"/>
                <a:sym typeface="Wingdings" pitchFamily="2" charset="2"/>
              </a:rPr>
            </a:br>
            <a:endParaRPr lang="en-US" altLang="ko-KR" sz="1900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52355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제목 및 내용 4개">
  <a:themeElements>
    <a:clrScheme name="">
      <a:dk1>
        <a:srgbClr val="1F497D"/>
      </a:dk1>
      <a:lt1>
        <a:srgbClr val="FFFFFF"/>
      </a:lt1>
      <a:dk2>
        <a:srgbClr val="000000"/>
      </a:dk2>
      <a:lt2>
        <a:srgbClr val="FFFFFF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및 내용 4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lnDef>
  </a:objectDefaults>
  <a:extraClrSchemeLst>
    <a:extraClrScheme>
      <a:clrScheme name="제목 및 내용 4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제목 및 내용 4개">
  <a:themeElements>
    <a:clrScheme name="">
      <a:dk1>
        <a:srgbClr val="1F497D"/>
      </a:dk1>
      <a:lt1>
        <a:srgbClr val="FFFFFF"/>
      </a:lt1>
      <a:dk2>
        <a:srgbClr val="000000"/>
      </a:dk2>
      <a:lt2>
        <a:srgbClr val="FFFFFF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및 내용 4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lnDef>
  </a:objectDefaults>
  <a:extraClrSchemeLst>
    <a:extraClrScheme>
      <a:clrScheme name="제목 및 내용 4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제목 및 내용 4개">
  <a:themeElements>
    <a:clrScheme name="">
      <a:dk1>
        <a:srgbClr val="1F497D"/>
      </a:dk1>
      <a:lt1>
        <a:srgbClr val="FFFFFF"/>
      </a:lt1>
      <a:dk2>
        <a:srgbClr val="000000"/>
      </a:dk2>
      <a:lt2>
        <a:srgbClr val="FFFFFF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및 내용 4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lnDef>
  </a:objectDefaults>
  <a:extraClrSchemeLst>
    <a:extraClrScheme>
      <a:clrScheme name="제목 및 내용 4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제목 및 내용 4개">
  <a:themeElements>
    <a:clrScheme name="">
      <a:dk1>
        <a:srgbClr val="1F497D"/>
      </a:dk1>
      <a:lt1>
        <a:srgbClr val="FFFFFF"/>
      </a:lt1>
      <a:dk2>
        <a:srgbClr val="000000"/>
      </a:dk2>
      <a:lt2>
        <a:srgbClr val="FFFFFF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및 내용 4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lnDef>
  </a:objectDefaults>
  <a:extraClrSchemeLst>
    <a:extraClrScheme>
      <a:clrScheme name="제목 및 내용 4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제목 및 내용 4개">
  <a:themeElements>
    <a:clrScheme name="">
      <a:dk1>
        <a:srgbClr val="1F497D"/>
      </a:dk1>
      <a:lt1>
        <a:srgbClr val="FFFFFF"/>
      </a:lt1>
      <a:dk2>
        <a:srgbClr val="000000"/>
      </a:dk2>
      <a:lt2>
        <a:srgbClr val="FFFFFF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제목 및 내용 4개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함초롬돋움" pitchFamily="50" charset="-127"/>
            <a:ea typeface="함초롬돋움" pitchFamily="50" charset="-127"/>
            <a:cs typeface="함초롬돋움" pitchFamily="50" charset="-127"/>
          </a:defRPr>
        </a:defPPr>
      </a:lstStyle>
    </a:lnDef>
  </a:objectDefaults>
  <a:extraClrSchemeLst>
    <a:extraClrScheme>
      <a:clrScheme name="제목 및 내용 4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및 내용 4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및 내용 4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219424484</TotalTime>
  <Words>578</Words>
  <Application>Microsoft Office PowerPoint</Application>
  <PresentationFormat>사용자 지정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HNC_GO_B_HINT_GS</vt:lpstr>
      <vt:lpstr>나눔고딕</vt:lpstr>
      <vt:lpstr>맑은 고딕</vt:lpstr>
      <vt:lpstr>함초롬돋움</vt:lpstr>
      <vt:lpstr>Arial</vt:lpstr>
      <vt:lpstr>Calibri</vt:lpstr>
      <vt:lpstr>Wingdings</vt:lpstr>
      <vt:lpstr>제목 및 내용 4개</vt:lpstr>
      <vt:lpstr>제목 및 내용 4개</vt:lpstr>
      <vt:lpstr>제목 및 내용 4개</vt:lpstr>
      <vt:lpstr>제목 및 내용 4개</vt:lpstr>
      <vt:lpstr>제목 및 내용 4개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bon</cp:lastModifiedBy>
  <cp:revision>30</cp:revision>
  <cp:lastPrinted>2071-11-23T13:52:32Z</cp:lastPrinted>
  <dcterms:created xsi:type="dcterms:W3CDTF">2011-06-13T04:09:39Z</dcterms:created>
  <dcterms:modified xsi:type="dcterms:W3CDTF">2019-09-06T03:33:08Z</dcterms:modified>
</cp:coreProperties>
</file>